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61e94010a842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0391d3a2aa40ab"/>
  </p:sldMasterIdLst>
  <p:sldIdLst>
    <p:sldId xmlns:r="http://schemas.openxmlformats.org/officeDocument/2006/relationships" id="256" r:id="R5dd1e33b06464f18"/>
    <p:sldId xmlns:r="http://schemas.openxmlformats.org/officeDocument/2006/relationships" id="257" r:id="R36727c0d98d249b4"/>
    <p:sldId xmlns:r="http://schemas.openxmlformats.org/officeDocument/2006/relationships" id="258" r:id="R38a99f94a54149e4"/>
    <p:sldId xmlns:r="http://schemas.openxmlformats.org/officeDocument/2006/relationships" id="259" r:id="Rf2176b6f9dde456e"/>
    <p:sldId xmlns:r="http://schemas.openxmlformats.org/officeDocument/2006/relationships" id="260" r:id="R7de382c0b8c14116"/>
    <p:sldId xmlns:r="http://schemas.openxmlformats.org/officeDocument/2006/relationships" id="261" r:id="R9c609edc89a94ffa"/>
    <p:sldId xmlns:r="http://schemas.openxmlformats.org/officeDocument/2006/relationships" id="262" r:id="Rb2d654928f1949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0391d3a2aa40ab" /><Relationship Type="http://schemas.openxmlformats.org/officeDocument/2006/relationships/slide" Target="/ppt/slides/slide1.xml" Id="R5dd1e33b06464f18" /><Relationship Type="http://schemas.openxmlformats.org/officeDocument/2006/relationships/slide" Target="/ppt/slides/slide2.xml" Id="R36727c0d98d249b4" /><Relationship Type="http://schemas.openxmlformats.org/officeDocument/2006/relationships/slide" Target="/ppt/slides/slide3.xml" Id="R38a99f94a54149e4" /><Relationship Type="http://schemas.openxmlformats.org/officeDocument/2006/relationships/slide" Target="/ppt/slides/slide4.xml" Id="Rf2176b6f9dde456e" /><Relationship Type="http://schemas.openxmlformats.org/officeDocument/2006/relationships/slide" Target="/ppt/slides/slide5.xml" Id="R7de382c0b8c14116" /><Relationship Type="http://schemas.openxmlformats.org/officeDocument/2006/relationships/slide" Target="/ppt/slides/slide6.xml" Id="R9c609edc89a94ffa" /><Relationship Type="http://schemas.openxmlformats.org/officeDocument/2006/relationships/slide" Target="/ppt/slides/slide7.xml" Id="Rb2d654928f1949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6189d81c5c4e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dce30d6704536" /><Relationship Type="http://schemas.openxmlformats.org/officeDocument/2006/relationships/theme" Target="/ppt/slideMasters/theme/theme1.xml" Id="Rf25d6f866daf43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5dce30d67045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cf0cc3f3c4a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85883788a4b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75de7740b42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d1013bde84f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e444a0b874c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d115c3dd04c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2eb7f5af543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1 338 565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WELGAARD REISTADBAKKEN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SKARPJORDET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