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24bf738ed743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8866f004684617"/>
  </p:sldMasterIdLst>
  <p:sldIdLst>
    <p:sldId xmlns:r="http://schemas.openxmlformats.org/officeDocument/2006/relationships" id="256" r:id="R1519300991ac4ba9"/>
    <p:sldId xmlns:r="http://schemas.openxmlformats.org/officeDocument/2006/relationships" id="257" r:id="R7b3de9198d6c4ffa"/>
    <p:sldId xmlns:r="http://schemas.openxmlformats.org/officeDocument/2006/relationships" id="258" r:id="R7cd35a87a0a343b1"/>
    <p:sldId xmlns:r="http://schemas.openxmlformats.org/officeDocument/2006/relationships" id="259" r:id="Re3797f4f96a74fb3"/>
    <p:sldId xmlns:r="http://schemas.openxmlformats.org/officeDocument/2006/relationships" id="260" r:id="R3732ab3a3f624851"/>
    <p:sldId xmlns:r="http://schemas.openxmlformats.org/officeDocument/2006/relationships" id="261" r:id="R59113694f17e4f4c"/>
    <p:sldId xmlns:r="http://schemas.openxmlformats.org/officeDocument/2006/relationships" id="262" r:id="R150f44efcf304d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866f004684617" /><Relationship Type="http://schemas.openxmlformats.org/officeDocument/2006/relationships/slide" Target="/ppt/slides/slide1.xml" Id="R1519300991ac4ba9" /><Relationship Type="http://schemas.openxmlformats.org/officeDocument/2006/relationships/slide" Target="/ppt/slides/slide2.xml" Id="R7b3de9198d6c4ffa" /><Relationship Type="http://schemas.openxmlformats.org/officeDocument/2006/relationships/slide" Target="/ppt/slides/slide3.xml" Id="R7cd35a87a0a343b1" /><Relationship Type="http://schemas.openxmlformats.org/officeDocument/2006/relationships/slide" Target="/ppt/slides/slide4.xml" Id="Re3797f4f96a74fb3" /><Relationship Type="http://schemas.openxmlformats.org/officeDocument/2006/relationships/slide" Target="/ppt/slides/slide5.xml" Id="R3732ab3a3f624851" /><Relationship Type="http://schemas.openxmlformats.org/officeDocument/2006/relationships/slide" Target="/ppt/slides/slide6.xml" Id="R59113694f17e4f4c" /><Relationship Type="http://schemas.openxmlformats.org/officeDocument/2006/relationships/slide" Target="/ppt/slides/slide7.xml" Id="R150f44efcf304d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7861edee14f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f8c389323429f" /><Relationship Type="http://schemas.openxmlformats.org/officeDocument/2006/relationships/theme" Target="/ppt/slideMasters/theme/theme1.xml" Id="Rdf497ca38ae4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df8c38932342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e551aa2a341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7a227d5884c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1aa0cb04549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a2ee017804e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3f3e449e94a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2b97c5a9944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56a9917b44a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THUY ASIA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THUY ASIA RESTAURANT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THI THANH THUY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