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02190f737143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38b31e9af74c8e"/>
  </p:sldMasterIdLst>
  <p:sldIdLst>
    <p:sldId xmlns:r="http://schemas.openxmlformats.org/officeDocument/2006/relationships" id="256" r:id="R2a90d2bd71624ef3"/>
    <p:sldId xmlns:r="http://schemas.openxmlformats.org/officeDocument/2006/relationships" id="257" r:id="Rb79918e42346435e"/>
    <p:sldId xmlns:r="http://schemas.openxmlformats.org/officeDocument/2006/relationships" id="258" r:id="Rda45716803544ad9"/>
    <p:sldId xmlns:r="http://schemas.openxmlformats.org/officeDocument/2006/relationships" id="259" r:id="R9ffd49b0cc7846c7"/>
    <p:sldId xmlns:r="http://schemas.openxmlformats.org/officeDocument/2006/relationships" id="260" r:id="R8acafebb4ce8477a"/>
    <p:sldId xmlns:r="http://schemas.openxmlformats.org/officeDocument/2006/relationships" id="261" r:id="Re6e3ebcbdf6e41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38b31e9af74c8e" /><Relationship Type="http://schemas.openxmlformats.org/officeDocument/2006/relationships/slide" Target="/ppt/slides/slide1.xml" Id="R2a90d2bd71624ef3" /><Relationship Type="http://schemas.openxmlformats.org/officeDocument/2006/relationships/slide" Target="/ppt/slides/slide2.xml" Id="Rb79918e42346435e" /><Relationship Type="http://schemas.openxmlformats.org/officeDocument/2006/relationships/slide" Target="/ppt/slides/slide3.xml" Id="Rda45716803544ad9" /><Relationship Type="http://schemas.openxmlformats.org/officeDocument/2006/relationships/slide" Target="/ppt/slides/slide4.xml" Id="R9ffd49b0cc7846c7" /><Relationship Type="http://schemas.openxmlformats.org/officeDocument/2006/relationships/slide" Target="/ppt/slides/slide5.xml" Id="R8acafebb4ce8477a" /><Relationship Type="http://schemas.openxmlformats.org/officeDocument/2006/relationships/slide" Target="/ppt/slides/slide6.xml" Id="Re6e3ebcbdf6e41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0094f660443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09a3dbea64a4d" /><Relationship Type="http://schemas.openxmlformats.org/officeDocument/2006/relationships/theme" Target="/ppt/slideMasters/theme/theme1.xml" Id="R0917c30cc1b848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609a3dbea64a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4d76d35b641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4dc5e9c1a40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0964f98d145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df49fb31a46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99d85c0484a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f0dc442f747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