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c7554967184e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3d2d8ef22d4d02"/>
  </p:sldMasterIdLst>
  <p:sldIdLst>
    <p:sldId xmlns:r="http://schemas.openxmlformats.org/officeDocument/2006/relationships" id="256" r:id="R770a51d49e7e4478"/>
    <p:sldId xmlns:r="http://schemas.openxmlformats.org/officeDocument/2006/relationships" id="257" r:id="R737e502a10ba4b2a"/>
    <p:sldId xmlns:r="http://schemas.openxmlformats.org/officeDocument/2006/relationships" id="258" r:id="Rd5c91d50f80544a5"/>
    <p:sldId xmlns:r="http://schemas.openxmlformats.org/officeDocument/2006/relationships" id="259" r:id="R5cfd9d6afa1440fc"/>
    <p:sldId xmlns:r="http://schemas.openxmlformats.org/officeDocument/2006/relationships" id="260" r:id="R74fc43fcfafa4d4e"/>
    <p:sldId xmlns:r="http://schemas.openxmlformats.org/officeDocument/2006/relationships" id="261" r:id="Re750244e50214eed"/>
    <p:sldId xmlns:r="http://schemas.openxmlformats.org/officeDocument/2006/relationships" id="262" r:id="Rdb303bf8c85b4e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3d2d8ef22d4d02" /><Relationship Type="http://schemas.openxmlformats.org/officeDocument/2006/relationships/slide" Target="/ppt/slides/slide1.xml" Id="R770a51d49e7e4478" /><Relationship Type="http://schemas.openxmlformats.org/officeDocument/2006/relationships/slide" Target="/ppt/slides/slide2.xml" Id="R737e502a10ba4b2a" /><Relationship Type="http://schemas.openxmlformats.org/officeDocument/2006/relationships/slide" Target="/ppt/slides/slide3.xml" Id="Rd5c91d50f80544a5" /><Relationship Type="http://schemas.openxmlformats.org/officeDocument/2006/relationships/slide" Target="/ppt/slides/slide4.xml" Id="R5cfd9d6afa1440fc" /><Relationship Type="http://schemas.openxmlformats.org/officeDocument/2006/relationships/slide" Target="/ppt/slides/slide5.xml" Id="R74fc43fcfafa4d4e" /><Relationship Type="http://schemas.openxmlformats.org/officeDocument/2006/relationships/slide" Target="/ppt/slides/slide6.xml" Id="Re750244e50214eed" /><Relationship Type="http://schemas.openxmlformats.org/officeDocument/2006/relationships/slide" Target="/ppt/slides/slide7.xml" Id="Rdb303bf8c85b4e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a0c2c7b16841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fe19065c44243" /><Relationship Type="http://schemas.openxmlformats.org/officeDocument/2006/relationships/theme" Target="/ppt/slideMasters/theme/theme1.xml" Id="Ra99f38dc4a904b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5fe19065c442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acc2cae0443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88b8c3e8b4c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a6f30d80f4d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d920589e44e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b165843414d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371d668db4f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cc926b65d4b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ABRAHAMSEN &amp; CO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&amp; CO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100 863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683 050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4 771 869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JAN  –  52,8 %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NINA KRISTIN  –  47,2 %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Kalkfjellet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1387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926 044 729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