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9cd2ae65549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caf9fba4f42a7"/>
  </p:sldMasterIdLst>
  <p:sldIdLst>
    <p:sldId xmlns:r="http://schemas.openxmlformats.org/officeDocument/2006/relationships" id="256" r:id="R47a3d558af2c4a65"/>
    <p:sldId xmlns:r="http://schemas.openxmlformats.org/officeDocument/2006/relationships" id="257" r:id="R4307383dae864a60"/>
    <p:sldId xmlns:r="http://schemas.openxmlformats.org/officeDocument/2006/relationships" id="258" r:id="Rd3342fdde05a466a"/>
    <p:sldId xmlns:r="http://schemas.openxmlformats.org/officeDocument/2006/relationships" id="259" r:id="R28d6e80237d541c4"/>
    <p:sldId xmlns:r="http://schemas.openxmlformats.org/officeDocument/2006/relationships" id="260" r:id="Ra1eccc3e219c4ce0"/>
    <p:sldId xmlns:r="http://schemas.openxmlformats.org/officeDocument/2006/relationships" id="261" r:id="Rc7fbf684a54740d4"/>
    <p:sldId xmlns:r="http://schemas.openxmlformats.org/officeDocument/2006/relationships" id="262" r:id="Re3f67f0dd92545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caf9fba4f42a7" /><Relationship Type="http://schemas.openxmlformats.org/officeDocument/2006/relationships/slide" Target="/ppt/slides/slide1.xml" Id="R47a3d558af2c4a65" /><Relationship Type="http://schemas.openxmlformats.org/officeDocument/2006/relationships/slide" Target="/ppt/slides/slide2.xml" Id="R4307383dae864a60" /><Relationship Type="http://schemas.openxmlformats.org/officeDocument/2006/relationships/slide" Target="/ppt/slides/slide3.xml" Id="Rd3342fdde05a466a" /><Relationship Type="http://schemas.openxmlformats.org/officeDocument/2006/relationships/slide" Target="/ppt/slides/slide4.xml" Id="R28d6e80237d541c4" /><Relationship Type="http://schemas.openxmlformats.org/officeDocument/2006/relationships/slide" Target="/ppt/slides/slide5.xml" Id="Ra1eccc3e219c4ce0" /><Relationship Type="http://schemas.openxmlformats.org/officeDocument/2006/relationships/slide" Target="/ppt/slides/slide6.xml" Id="Rc7fbf684a54740d4" /><Relationship Type="http://schemas.openxmlformats.org/officeDocument/2006/relationships/slide" Target="/ppt/slides/slide7.xml" Id="Re3f67f0dd92545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9119e7df9b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8d0ec15704c36" /><Relationship Type="http://schemas.openxmlformats.org/officeDocument/2006/relationships/theme" Target="/ppt/slideMasters/theme/theme1.xml" Id="R72d0094c5cac47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08d0ec15704c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4dcf9d75a4a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ef95f7dbc44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5465d95d946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957924434b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c2988717546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81653423947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40cfd9f1e4b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JASPEKE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JASPEKE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196 968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153 798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1 370 155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 ABRAHAM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SVINGEN ANNELENE FOSS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Oscars gate 76A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925 986 313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JASPEKE AS</a:t>
            </a:r>
          </a:p>
        </p:txBody>
      </p:sp>
    </p:spTree>
  </p:cSld>
  <p:clrMapOvr>
    <a:masterClrMapping xmlns:a="http://schemas.openxmlformats.org/drawingml/2006/main"/>
  </p:clrMapOvr>
</p:sld>
</file>