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c382820b5f46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cb60f3663c40fa"/>
  </p:sldMasterIdLst>
  <p:sldIdLst>
    <p:sldId xmlns:r="http://schemas.openxmlformats.org/officeDocument/2006/relationships" id="256" r:id="R8be339b24d994aca"/>
    <p:sldId xmlns:r="http://schemas.openxmlformats.org/officeDocument/2006/relationships" id="257" r:id="Rcf74ab1983694de5"/>
    <p:sldId xmlns:r="http://schemas.openxmlformats.org/officeDocument/2006/relationships" id="258" r:id="Ree69d1c6b45e4787"/>
    <p:sldId xmlns:r="http://schemas.openxmlformats.org/officeDocument/2006/relationships" id="259" r:id="R2c7d5f9ac75c43c3"/>
    <p:sldId xmlns:r="http://schemas.openxmlformats.org/officeDocument/2006/relationships" id="260" r:id="R2ea2b110622b4811"/>
    <p:sldId xmlns:r="http://schemas.openxmlformats.org/officeDocument/2006/relationships" id="261" r:id="R68497072ee2246ed"/>
    <p:sldId xmlns:r="http://schemas.openxmlformats.org/officeDocument/2006/relationships" id="262" r:id="Rcab4b55b2dda49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cb60f3663c40fa" /><Relationship Type="http://schemas.openxmlformats.org/officeDocument/2006/relationships/slide" Target="/ppt/slides/slide1.xml" Id="R8be339b24d994aca" /><Relationship Type="http://schemas.openxmlformats.org/officeDocument/2006/relationships/slide" Target="/ppt/slides/slide2.xml" Id="Rcf74ab1983694de5" /><Relationship Type="http://schemas.openxmlformats.org/officeDocument/2006/relationships/slide" Target="/ppt/slides/slide3.xml" Id="Ree69d1c6b45e4787" /><Relationship Type="http://schemas.openxmlformats.org/officeDocument/2006/relationships/slide" Target="/ppt/slides/slide4.xml" Id="R2c7d5f9ac75c43c3" /><Relationship Type="http://schemas.openxmlformats.org/officeDocument/2006/relationships/slide" Target="/ppt/slides/slide5.xml" Id="R2ea2b110622b4811" /><Relationship Type="http://schemas.openxmlformats.org/officeDocument/2006/relationships/slide" Target="/ppt/slides/slide6.xml" Id="R68497072ee2246ed" /><Relationship Type="http://schemas.openxmlformats.org/officeDocument/2006/relationships/slide" Target="/ppt/slides/slide7.xml" Id="Rcab4b55b2dda49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b1d99b4ad4b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7f8ba961bf4155" /><Relationship Type="http://schemas.openxmlformats.org/officeDocument/2006/relationships/theme" Target="/ppt/slideMasters/theme/theme1.xml" Id="Ra4d51c95fb8b4a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7f8ba961bf415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bbb2cc4fe411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78eb09246f44d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85aa895e54c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e2eaadc5be41a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4f056b62944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916f1e7b5a46b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57330327845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MOOSE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MOOSE HOLDING AS ble etablert [år] og holder til i Stathelle.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207 962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325 389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830 055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THUNES ELG RAGNAR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Rognsveien 144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3961 Stathelle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925 976 113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MOOSE HOLDING AS</a:t>
            </a:r>
          </a:p>
        </p:txBody>
      </p:sp>
    </p:spTree>
  </p:cSld>
  <p:clrMapOvr>
    <a:masterClrMapping xmlns:a="http://schemas.openxmlformats.org/drawingml/2006/main"/>
  </p:clrMapOvr>
</p:sld>
</file>