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b3cf38a5a49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c0f4196d434cc4"/>
  </p:sldMasterIdLst>
  <p:sldIdLst>
    <p:sldId xmlns:r="http://schemas.openxmlformats.org/officeDocument/2006/relationships" id="256" r:id="R14c64f3628dc44ce"/>
    <p:sldId xmlns:r="http://schemas.openxmlformats.org/officeDocument/2006/relationships" id="257" r:id="R37a70ca8d8814d41"/>
    <p:sldId xmlns:r="http://schemas.openxmlformats.org/officeDocument/2006/relationships" id="258" r:id="R6af0e06bca4f4a48"/>
    <p:sldId xmlns:r="http://schemas.openxmlformats.org/officeDocument/2006/relationships" id="259" r:id="R84ae9cd65aa14d04"/>
    <p:sldId xmlns:r="http://schemas.openxmlformats.org/officeDocument/2006/relationships" id="260" r:id="R6d3935f34afc4ed7"/>
    <p:sldId xmlns:r="http://schemas.openxmlformats.org/officeDocument/2006/relationships" id="261" r:id="R5810838e3d334aea"/>
    <p:sldId xmlns:r="http://schemas.openxmlformats.org/officeDocument/2006/relationships" id="262" r:id="R2ad7077b5c9948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c0f4196d434cc4" /><Relationship Type="http://schemas.openxmlformats.org/officeDocument/2006/relationships/slide" Target="/ppt/slides/slide1.xml" Id="R14c64f3628dc44ce" /><Relationship Type="http://schemas.openxmlformats.org/officeDocument/2006/relationships/slide" Target="/ppt/slides/slide2.xml" Id="R37a70ca8d8814d41" /><Relationship Type="http://schemas.openxmlformats.org/officeDocument/2006/relationships/slide" Target="/ppt/slides/slide3.xml" Id="R6af0e06bca4f4a48" /><Relationship Type="http://schemas.openxmlformats.org/officeDocument/2006/relationships/slide" Target="/ppt/slides/slide4.xml" Id="R84ae9cd65aa14d04" /><Relationship Type="http://schemas.openxmlformats.org/officeDocument/2006/relationships/slide" Target="/ppt/slides/slide5.xml" Id="R6d3935f34afc4ed7" /><Relationship Type="http://schemas.openxmlformats.org/officeDocument/2006/relationships/slide" Target="/ppt/slides/slide6.xml" Id="R5810838e3d334aea" /><Relationship Type="http://schemas.openxmlformats.org/officeDocument/2006/relationships/slide" Target="/ppt/slides/slide7.xml" Id="R2ad7077b5c9948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09f2496054f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35b0c485e453d" /><Relationship Type="http://schemas.openxmlformats.org/officeDocument/2006/relationships/theme" Target="/ppt/slideMasters/theme/theme1.xml" Id="R0d6625600549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535b0c485e45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32795c14a41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6d9707dfb48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277eacac64f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3bef1823040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9a1206aee47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478a267bc4d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39bb60ca3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