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b1a7d6f35744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ab7fd39d0e49f7"/>
  </p:sldMasterIdLst>
  <p:sldIdLst>
    <p:sldId xmlns:r="http://schemas.openxmlformats.org/officeDocument/2006/relationships" id="256" r:id="R57716081f03d41bb"/>
    <p:sldId xmlns:r="http://schemas.openxmlformats.org/officeDocument/2006/relationships" id="257" r:id="R87d844b40cf64e27"/>
    <p:sldId xmlns:r="http://schemas.openxmlformats.org/officeDocument/2006/relationships" id="258" r:id="R3ad38f7d48af4a1d"/>
    <p:sldId xmlns:r="http://schemas.openxmlformats.org/officeDocument/2006/relationships" id="259" r:id="R24b6635d5f7342e1"/>
    <p:sldId xmlns:r="http://schemas.openxmlformats.org/officeDocument/2006/relationships" id="260" r:id="R3effdf9cf2a446e7"/>
    <p:sldId xmlns:r="http://schemas.openxmlformats.org/officeDocument/2006/relationships" id="261" r:id="R2b82ffc0601b4878"/>
    <p:sldId xmlns:r="http://schemas.openxmlformats.org/officeDocument/2006/relationships" id="262" r:id="R183dd1e12f9a46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ab7fd39d0e49f7" /><Relationship Type="http://schemas.openxmlformats.org/officeDocument/2006/relationships/slide" Target="/ppt/slides/slide1.xml" Id="R57716081f03d41bb" /><Relationship Type="http://schemas.openxmlformats.org/officeDocument/2006/relationships/slide" Target="/ppt/slides/slide2.xml" Id="R87d844b40cf64e27" /><Relationship Type="http://schemas.openxmlformats.org/officeDocument/2006/relationships/slide" Target="/ppt/slides/slide3.xml" Id="R3ad38f7d48af4a1d" /><Relationship Type="http://schemas.openxmlformats.org/officeDocument/2006/relationships/slide" Target="/ppt/slides/slide4.xml" Id="R24b6635d5f7342e1" /><Relationship Type="http://schemas.openxmlformats.org/officeDocument/2006/relationships/slide" Target="/ppt/slides/slide5.xml" Id="R3effdf9cf2a446e7" /><Relationship Type="http://schemas.openxmlformats.org/officeDocument/2006/relationships/slide" Target="/ppt/slides/slide6.xml" Id="R2b82ffc0601b4878" /><Relationship Type="http://schemas.openxmlformats.org/officeDocument/2006/relationships/slide" Target="/ppt/slides/slide7.xml" Id="R183dd1e12f9a46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6d658a26147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39b25328a42e2" /><Relationship Type="http://schemas.openxmlformats.org/officeDocument/2006/relationships/theme" Target="/ppt/slideMasters/theme/theme1.xml" Id="R2d16a0999cf345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039b25328a42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6b90626e84d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7d24ea54845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18efdfd6f4f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9e9bb587a40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9b01d1f8048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85af6a27a40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f820ff5b54f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IGGY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IGGY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INGHILLERI LUDVIG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Alexander Inghilleri, Casparis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925 898 430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