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2371ab0ab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beef95d194e21"/>
  </p:sldMasterIdLst>
  <p:sldIdLst>
    <p:sldId xmlns:r="http://schemas.openxmlformats.org/officeDocument/2006/relationships" id="256" r:id="R7889007aaccb4cc4"/>
    <p:sldId xmlns:r="http://schemas.openxmlformats.org/officeDocument/2006/relationships" id="257" r:id="R3bd63b4fce8a4bd2"/>
    <p:sldId xmlns:r="http://schemas.openxmlformats.org/officeDocument/2006/relationships" id="258" r:id="R19effd58069f436e"/>
    <p:sldId xmlns:r="http://schemas.openxmlformats.org/officeDocument/2006/relationships" id="259" r:id="R750ea85c48e2441a"/>
    <p:sldId xmlns:r="http://schemas.openxmlformats.org/officeDocument/2006/relationships" id="260" r:id="R98d0927c7ac74a9c"/>
    <p:sldId xmlns:r="http://schemas.openxmlformats.org/officeDocument/2006/relationships" id="261" r:id="R8dca5fc09203404c"/>
    <p:sldId xmlns:r="http://schemas.openxmlformats.org/officeDocument/2006/relationships" id="262" r:id="Ref06250454254b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beef95d194e21" /><Relationship Type="http://schemas.openxmlformats.org/officeDocument/2006/relationships/slide" Target="/ppt/slides/slide1.xml" Id="R7889007aaccb4cc4" /><Relationship Type="http://schemas.openxmlformats.org/officeDocument/2006/relationships/slide" Target="/ppt/slides/slide2.xml" Id="R3bd63b4fce8a4bd2" /><Relationship Type="http://schemas.openxmlformats.org/officeDocument/2006/relationships/slide" Target="/ppt/slides/slide3.xml" Id="R19effd58069f436e" /><Relationship Type="http://schemas.openxmlformats.org/officeDocument/2006/relationships/slide" Target="/ppt/slides/slide4.xml" Id="R750ea85c48e2441a" /><Relationship Type="http://schemas.openxmlformats.org/officeDocument/2006/relationships/slide" Target="/ppt/slides/slide5.xml" Id="R98d0927c7ac74a9c" /><Relationship Type="http://schemas.openxmlformats.org/officeDocument/2006/relationships/slide" Target="/ppt/slides/slide6.xml" Id="R8dca5fc09203404c" /><Relationship Type="http://schemas.openxmlformats.org/officeDocument/2006/relationships/slide" Target="/ppt/slides/slide7.xml" Id="Ref06250454254b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e41433e754f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6ced2e4e04dab" /><Relationship Type="http://schemas.openxmlformats.org/officeDocument/2006/relationships/theme" Target="/ppt/slideMasters/theme/theme1.xml" Id="R2798b213bcd0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26ced2e4e0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24ea0deb141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bc89521ff45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72a9ff39e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5adfacf20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7f8b3bad245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6d218a79142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3c591f4d14e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HAXZN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HAXZN HOLDING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−2 583 077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16 097 314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59 728 731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SIGARCOM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4956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HAXZN HOLDING AS</a:t>
            </a:r>
          </a:p>
        </p:txBody>
      </p:sp>
    </p:spTree>
  </p:cSld>
  <p:clrMapOvr>
    <a:masterClrMapping xmlns:a="http://schemas.openxmlformats.org/drawingml/2006/main"/>
  </p:clrMapOvr>
</p:sld>
</file>