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1686279a9b4f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b1837dcc914760"/>
  </p:sldMasterIdLst>
  <p:sldIdLst>
    <p:sldId xmlns:r="http://schemas.openxmlformats.org/officeDocument/2006/relationships" id="256" r:id="R2e501dd0b9434d98"/>
    <p:sldId xmlns:r="http://schemas.openxmlformats.org/officeDocument/2006/relationships" id="257" r:id="Ra3d7cdf5877d4b43"/>
    <p:sldId xmlns:r="http://schemas.openxmlformats.org/officeDocument/2006/relationships" id="258" r:id="R48148372cf8e418f"/>
    <p:sldId xmlns:r="http://schemas.openxmlformats.org/officeDocument/2006/relationships" id="259" r:id="R7792b8db93e6424f"/>
    <p:sldId xmlns:r="http://schemas.openxmlformats.org/officeDocument/2006/relationships" id="260" r:id="Ra882dcf0092942ac"/>
    <p:sldId xmlns:r="http://schemas.openxmlformats.org/officeDocument/2006/relationships" id="261" r:id="R246e082ddea14063"/>
    <p:sldId xmlns:r="http://schemas.openxmlformats.org/officeDocument/2006/relationships" id="262" r:id="R42c97d2e79944f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b1837dcc914760" /><Relationship Type="http://schemas.openxmlformats.org/officeDocument/2006/relationships/slide" Target="/ppt/slides/slide1.xml" Id="R2e501dd0b9434d98" /><Relationship Type="http://schemas.openxmlformats.org/officeDocument/2006/relationships/slide" Target="/ppt/slides/slide2.xml" Id="Ra3d7cdf5877d4b43" /><Relationship Type="http://schemas.openxmlformats.org/officeDocument/2006/relationships/slide" Target="/ppt/slides/slide3.xml" Id="R48148372cf8e418f" /><Relationship Type="http://schemas.openxmlformats.org/officeDocument/2006/relationships/slide" Target="/ppt/slides/slide4.xml" Id="R7792b8db93e6424f" /><Relationship Type="http://schemas.openxmlformats.org/officeDocument/2006/relationships/slide" Target="/ppt/slides/slide5.xml" Id="Ra882dcf0092942ac" /><Relationship Type="http://schemas.openxmlformats.org/officeDocument/2006/relationships/slide" Target="/ppt/slides/slide6.xml" Id="R246e082ddea14063" /><Relationship Type="http://schemas.openxmlformats.org/officeDocument/2006/relationships/slide" Target="/ppt/slides/slide7.xml" Id="R42c97d2e79944f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2db95649d845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4ef1cf93b42ab" /><Relationship Type="http://schemas.openxmlformats.org/officeDocument/2006/relationships/theme" Target="/ppt/slideMasters/theme/theme1.xml" Id="R8ddb3f53de2a44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94ef1cf93b42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6efb5177f4b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82e290eda42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67948cc8e4a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d8ffa801b46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a4a5a07a745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20a7b146643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aa7591b3641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24 171 106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35 371 109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61 540 340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STABILO AS  –  62,0 %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SVAMS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JASK HOLDING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LMK HOLDING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