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90f2226b24e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f22c1463214254"/>
  </p:sldMasterIdLst>
  <p:sldIdLst>
    <p:sldId xmlns:r="http://schemas.openxmlformats.org/officeDocument/2006/relationships" id="256" r:id="Ra1b092d8e01a4793"/>
    <p:sldId xmlns:r="http://schemas.openxmlformats.org/officeDocument/2006/relationships" id="257" r:id="R6c6d6716b0274225"/>
    <p:sldId xmlns:r="http://schemas.openxmlformats.org/officeDocument/2006/relationships" id="258" r:id="R2875553d2d534bd5"/>
    <p:sldId xmlns:r="http://schemas.openxmlformats.org/officeDocument/2006/relationships" id="259" r:id="R1cca759c31f64c09"/>
    <p:sldId xmlns:r="http://schemas.openxmlformats.org/officeDocument/2006/relationships" id="260" r:id="R6746ba2cb8324327"/>
    <p:sldId xmlns:r="http://schemas.openxmlformats.org/officeDocument/2006/relationships" id="261" r:id="R3415d2572ec344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22c1463214254" /><Relationship Type="http://schemas.openxmlformats.org/officeDocument/2006/relationships/slide" Target="/ppt/slides/slide1.xml" Id="Ra1b092d8e01a4793" /><Relationship Type="http://schemas.openxmlformats.org/officeDocument/2006/relationships/slide" Target="/ppt/slides/slide2.xml" Id="R6c6d6716b0274225" /><Relationship Type="http://schemas.openxmlformats.org/officeDocument/2006/relationships/slide" Target="/ppt/slides/slide3.xml" Id="R2875553d2d534bd5" /><Relationship Type="http://schemas.openxmlformats.org/officeDocument/2006/relationships/slide" Target="/ppt/slides/slide4.xml" Id="R1cca759c31f64c09" /><Relationship Type="http://schemas.openxmlformats.org/officeDocument/2006/relationships/slide" Target="/ppt/slides/slide5.xml" Id="R6746ba2cb8324327" /><Relationship Type="http://schemas.openxmlformats.org/officeDocument/2006/relationships/slide" Target="/ppt/slides/slide6.xml" Id="R3415d2572ec344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699dabfb4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34345449c4056" /><Relationship Type="http://schemas.openxmlformats.org/officeDocument/2006/relationships/theme" Target="/ppt/slideMasters/theme/theme1.xml" Id="Rf4e9faa13514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34345449c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1d94871b1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417565367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a94a2bf29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16ef2b55d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39e18a5b74b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7d64c12e3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