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a032d7e9034d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9a2bc67c2842b6"/>
  </p:sldMasterIdLst>
  <p:sldIdLst>
    <p:sldId xmlns:r="http://schemas.openxmlformats.org/officeDocument/2006/relationships" id="256" r:id="R33851fdd0c4048c8"/>
    <p:sldId xmlns:r="http://schemas.openxmlformats.org/officeDocument/2006/relationships" id="257" r:id="R89229529b4f84395"/>
    <p:sldId xmlns:r="http://schemas.openxmlformats.org/officeDocument/2006/relationships" id="258" r:id="R9e07df68a7f540f4"/>
    <p:sldId xmlns:r="http://schemas.openxmlformats.org/officeDocument/2006/relationships" id="259" r:id="Ra774b5c150004be7"/>
    <p:sldId xmlns:r="http://schemas.openxmlformats.org/officeDocument/2006/relationships" id="260" r:id="Rb44a625d88a84603"/>
    <p:sldId xmlns:r="http://schemas.openxmlformats.org/officeDocument/2006/relationships" id="261" r:id="R0bff62d1f0604d5d"/>
    <p:sldId xmlns:r="http://schemas.openxmlformats.org/officeDocument/2006/relationships" id="262" r:id="Rc28cf48465c343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9a2bc67c2842b6" /><Relationship Type="http://schemas.openxmlformats.org/officeDocument/2006/relationships/slide" Target="/ppt/slides/slide1.xml" Id="R33851fdd0c4048c8" /><Relationship Type="http://schemas.openxmlformats.org/officeDocument/2006/relationships/slide" Target="/ppt/slides/slide2.xml" Id="R89229529b4f84395" /><Relationship Type="http://schemas.openxmlformats.org/officeDocument/2006/relationships/slide" Target="/ppt/slides/slide3.xml" Id="R9e07df68a7f540f4" /><Relationship Type="http://schemas.openxmlformats.org/officeDocument/2006/relationships/slide" Target="/ppt/slides/slide4.xml" Id="Ra774b5c150004be7" /><Relationship Type="http://schemas.openxmlformats.org/officeDocument/2006/relationships/slide" Target="/ppt/slides/slide5.xml" Id="Rb44a625d88a84603" /><Relationship Type="http://schemas.openxmlformats.org/officeDocument/2006/relationships/slide" Target="/ppt/slides/slide6.xml" Id="R0bff62d1f0604d5d" /><Relationship Type="http://schemas.openxmlformats.org/officeDocument/2006/relationships/slide" Target="/ppt/slides/slide7.xml" Id="Rc28cf48465c343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7e7ee6261240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d307710b8419e" /><Relationship Type="http://schemas.openxmlformats.org/officeDocument/2006/relationships/theme" Target="/ppt/slideMasters/theme/theme1.xml" Id="R988623c7cde24f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9d307710b841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f7186a1d44e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ba0d2510645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b5bb781c744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51565535d46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041e0a49542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3ecf67d9c4a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4bc59c92f46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2 210 562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2 210 562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RUNE SKREDE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