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1605decddb41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ea6dd73b4e4186"/>
  </p:sldMasterIdLst>
  <p:sldIdLst>
    <p:sldId xmlns:r="http://schemas.openxmlformats.org/officeDocument/2006/relationships" id="256" r:id="Rca6e670072a54942"/>
    <p:sldId xmlns:r="http://schemas.openxmlformats.org/officeDocument/2006/relationships" id="257" r:id="R348ab3851d27446a"/>
    <p:sldId xmlns:r="http://schemas.openxmlformats.org/officeDocument/2006/relationships" id="258" r:id="R966cc0d672424321"/>
    <p:sldId xmlns:r="http://schemas.openxmlformats.org/officeDocument/2006/relationships" id="259" r:id="Rb3126e4d6c954871"/>
    <p:sldId xmlns:r="http://schemas.openxmlformats.org/officeDocument/2006/relationships" id="260" r:id="R97aae71aed074b93"/>
    <p:sldId xmlns:r="http://schemas.openxmlformats.org/officeDocument/2006/relationships" id="261" r:id="Ra6fd518121f849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ea6dd73b4e4186" /><Relationship Type="http://schemas.openxmlformats.org/officeDocument/2006/relationships/slide" Target="/ppt/slides/slide1.xml" Id="Rca6e670072a54942" /><Relationship Type="http://schemas.openxmlformats.org/officeDocument/2006/relationships/slide" Target="/ppt/slides/slide2.xml" Id="R348ab3851d27446a" /><Relationship Type="http://schemas.openxmlformats.org/officeDocument/2006/relationships/slide" Target="/ppt/slides/slide3.xml" Id="R966cc0d672424321" /><Relationship Type="http://schemas.openxmlformats.org/officeDocument/2006/relationships/slide" Target="/ppt/slides/slide4.xml" Id="Rb3126e4d6c954871" /><Relationship Type="http://schemas.openxmlformats.org/officeDocument/2006/relationships/slide" Target="/ppt/slides/slide5.xml" Id="R97aae71aed074b93" /><Relationship Type="http://schemas.openxmlformats.org/officeDocument/2006/relationships/slide" Target="/ppt/slides/slide6.xml" Id="Ra6fd518121f849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1ff993d824f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0fc937ea04957" /><Relationship Type="http://schemas.openxmlformats.org/officeDocument/2006/relationships/theme" Target="/ppt/slideMasters/theme/theme1.xml" Id="Rf51d4c7177114e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80fc937ea049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8b0fbe7a949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94e0439c64f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3b59f52874e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99adf19d24a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1ffcc019c4e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a70ad4c9146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