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cf75a55fb54a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60e74885094188"/>
  </p:sldMasterIdLst>
  <p:sldIdLst>
    <p:sldId xmlns:r="http://schemas.openxmlformats.org/officeDocument/2006/relationships" id="256" r:id="R02407e7827184b01"/>
    <p:sldId xmlns:r="http://schemas.openxmlformats.org/officeDocument/2006/relationships" id="257" r:id="R3ca8ea94f0d14ea9"/>
    <p:sldId xmlns:r="http://schemas.openxmlformats.org/officeDocument/2006/relationships" id="258" r:id="Ra0c3cf4e40b34c29"/>
    <p:sldId xmlns:r="http://schemas.openxmlformats.org/officeDocument/2006/relationships" id="259" r:id="R00cd18539e934344"/>
    <p:sldId xmlns:r="http://schemas.openxmlformats.org/officeDocument/2006/relationships" id="260" r:id="Rcd5679f9023f4897"/>
    <p:sldId xmlns:r="http://schemas.openxmlformats.org/officeDocument/2006/relationships" id="261" r:id="R3fb913c8d0f343d0"/>
    <p:sldId xmlns:r="http://schemas.openxmlformats.org/officeDocument/2006/relationships" id="262" r:id="R2b7b6b4606f64b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60e74885094188" /><Relationship Type="http://schemas.openxmlformats.org/officeDocument/2006/relationships/slide" Target="/ppt/slides/slide1.xml" Id="R02407e7827184b01" /><Relationship Type="http://schemas.openxmlformats.org/officeDocument/2006/relationships/slide" Target="/ppt/slides/slide2.xml" Id="R3ca8ea94f0d14ea9" /><Relationship Type="http://schemas.openxmlformats.org/officeDocument/2006/relationships/slide" Target="/ppt/slides/slide3.xml" Id="Ra0c3cf4e40b34c29" /><Relationship Type="http://schemas.openxmlformats.org/officeDocument/2006/relationships/slide" Target="/ppt/slides/slide4.xml" Id="R00cd18539e934344" /><Relationship Type="http://schemas.openxmlformats.org/officeDocument/2006/relationships/slide" Target="/ppt/slides/slide5.xml" Id="Rcd5679f9023f4897" /><Relationship Type="http://schemas.openxmlformats.org/officeDocument/2006/relationships/slide" Target="/ppt/slides/slide6.xml" Id="R3fb913c8d0f343d0" /><Relationship Type="http://schemas.openxmlformats.org/officeDocument/2006/relationships/slide" Target="/ppt/slides/slide7.xml" Id="R2b7b6b4606f64b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27bc0f457846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d1a91a934423d" /><Relationship Type="http://schemas.openxmlformats.org/officeDocument/2006/relationships/theme" Target="/ppt/slideMasters/theme/theme1.xml" Id="Re65d4ac81bc44b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dd1a91a93442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47b2176b248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5e3c0dde34f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9f4890d3444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08bf2377e40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0b2e8b26bb42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3227a8d9740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0d1ca427040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ENGEVIK &amp; TISLEVOLL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ENGEVIK &amp; TISLEVOLL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157 184 000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2 124 036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1 749 761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25 098 520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55 562 020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ENGEVIK &amp; TISLEVOLL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925 831 778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