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755c6c6d6a42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db7d05c2514eea"/>
  </p:sldMasterIdLst>
  <p:sldIdLst>
    <p:sldId xmlns:r="http://schemas.openxmlformats.org/officeDocument/2006/relationships" id="256" r:id="R092c7e97382d455c"/>
    <p:sldId xmlns:r="http://schemas.openxmlformats.org/officeDocument/2006/relationships" id="257" r:id="R243b86273c1f47ef"/>
    <p:sldId xmlns:r="http://schemas.openxmlformats.org/officeDocument/2006/relationships" id="258" r:id="Rba8569256c244660"/>
    <p:sldId xmlns:r="http://schemas.openxmlformats.org/officeDocument/2006/relationships" id="259" r:id="R4d9839413d9a4e4a"/>
    <p:sldId xmlns:r="http://schemas.openxmlformats.org/officeDocument/2006/relationships" id="260" r:id="R44d978fd6e344f81"/>
    <p:sldId xmlns:r="http://schemas.openxmlformats.org/officeDocument/2006/relationships" id="261" r:id="Rfe0b93d3991948e5"/>
    <p:sldId xmlns:r="http://schemas.openxmlformats.org/officeDocument/2006/relationships" id="262" r:id="R7fb44cc163264c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b7d05c2514eea" /><Relationship Type="http://schemas.openxmlformats.org/officeDocument/2006/relationships/slide" Target="/ppt/slides/slide1.xml" Id="R092c7e97382d455c" /><Relationship Type="http://schemas.openxmlformats.org/officeDocument/2006/relationships/slide" Target="/ppt/slides/slide2.xml" Id="R243b86273c1f47ef" /><Relationship Type="http://schemas.openxmlformats.org/officeDocument/2006/relationships/slide" Target="/ppt/slides/slide3.xml" Id="Rba8569256c244660" /><Relationship Type="http://schemas.openxmlformats.org/officeDocument/2006/relationships/slide" Target="/ppt/slides/slide4.xml" Id="R4d9839413d9a4e4a" /><Relationship Type="http://schemas.openxmlformats.org/officeDocument/2006/relationships/slide" Target="/ppt/slides/slide5.xml" Id="R44d978fd6e344f81" /><Relationship Type="http://schemas.openxmlformats.org/officeDocument/2006/relationships/slide" Target="/ppt/slides/slide6.xml" Id="Rfe0b93d3991948e5" /><Relationship Type="http://schemas.openxmlformats.org/officeDocument/2006/relationships/slide" Target="/ppt/slides/slide7.xml" Id="R7fb44cc163264c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b99be23a045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f63a1452940c1" /><Relationship Type="http://schemas.openxmlformats.org/officeDocument/2006/relationships/theme" Target="/ppt/slideMasters/theme/theme1.xml" Id="R17838e91044042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f63a1452940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b0c05e72a43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b49e693aa4f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f345f5a3f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5eed2c2b341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7c57c08b849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f9c7d132a4e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724e544444a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