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9c87f8222040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771826a69e496b"/>
  </p:sldMasterIdLst>
  <p:sldIdLst>
    <p:sldId xmlns:r="http://schemas.openxmlformats.org/officeDocument/2006/relationships" id="256" r:id="Rea76a15683f44675"/>
    <p:sldId xmlns:r="http://schemas.openxmlformats.org/officeDocument/2006/relationships" id="257" r:id="R48387633cc294d34"/>
    <p:sldId xmlns:r="http://schemas.openxmlformats.org/officeDocument/2006/relationships" id="258" r:id="R229ae8e3922d4c5a"/>
    <p:sldId xmlns:r="http://schemas.openxmlformats.org/officeDocument/2006/relationships" id="259" r:id="R19de8f2aa1b945d8"/>
    <p:sldId xmlns:r="http://schemas.openxmlformats.org/officeDocument/2006/relationships" id="260" r:id="R333694c86b1f45c8"/>
    <p:sldId xmlns:r="http://schemas.openxmlformats.org/officeDocument/2006/relationships" id="261" r:id="R1c55d9fe090c4312"/>
    <p:sldId xmlns:r="http://schemas.openxmlformats.org/officeDocument/2006/relationships" id="262" r:id="R179ec182db944e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771826a69e496b" /><Relationship Type="http://schemas.openxmlformats.org/officeDocument/2006/relationships/slide" Target="/ppt/slides/slide1.xml" Id="Rea76a15683f44675" /><Relationship Type="http://schemas.openxmlformats.org/officeDocument/2006/relationships/slide" Target="/ppt/slides/slide2.xml" Id="R48387633cc294d34" /><Relationship Type="http://schemas.openxmlformats.org/officeDocument/2006/relationships/slide" Target="/ppt/slides/slide3.xml" Id="R229ae8e3922d4c5a" /><Relationship Type="http://schemas.openxmlformats.org/officeDocument/2006/relationships/slide" Target="/ppt/slides/slide4.xml" Id="R19de8f2aa1b945d8" /><Relationship Type="http://schemas.openxmlformats.org/officeDocument/2006/relationships/slide" Target="/ppt/slides/slide5.xml" Id="R333694c86b1f45c8" /><Relationship Type="http://schemas.openxmlformats.org/officeDocument/2006/relationships/slide" Target="/ppt/slides/slide6.xml" Id="R1c55d9fe090c4312" /><Relationship Type="http://schemas.openxmlformats.org/officeDocument/2006/relationships/slide" Target="/ppt/slides/slide7.xml" Id="R179ec182db944e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35baeb478e49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d2906d1f84afb" /><Relationship Type="http://schemas.openxmlformats.org/officeDocument/2006/relationships/theme" Target="/ppt/slideMasters/theme/theme1.xml" Id="R4f266f69a8214e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5d2906d1f84a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cb9ed88f543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ec7e44c5545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664db93744a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67fc000ab48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88d0a29074b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25bcc831f46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30a1522c943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STEINBAKKEN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STEINBAKKEN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3 738 449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77 757 953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80 262 542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DVERSNES EIRIN MONG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Kråkefjellveien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4370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925 803 421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