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e0e43b066747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d18c36d42c4545"/>
  </p:sldMasterIdLst>
  <p:sldIdLst>
    <p:sldId xmlns:r="http://schemas.openxmlformats.org/officeDocument/2006/relationships" id="256" r:id="Rccd7c3f7520d4dfa"/>
    <p:sldId xmlns:r="http://schemas.openxmlformats.org/officeDocument/2006/relationships" id="257" r:id="R466b22565a994cd3"/>
    <p:sldId xmlns:r="http://schemas.openxmlformats.org/officeDocument/2006/relationships" id="258" r:id="R680fbd59be2b4714"/>
    <p:sldId xmlns:r="http://schemas.openxmlformats.org/officeDocument/2006/relationships" id="259" r:id="Re00c45e9069441d0"/>
    <p:sldId xmlns:r="http://schemas.openxmlformats.org/officeDocument/2006/relationships" id="260" r:id="R2737c984101741e4"/>
    <p:sldId xmlns:r="http://schemas.openxmlformats.org/officeDocument/2006/relationships" id="261" r:id="R211fc7f7aafb4592"/>
    <p:sldId xmlns:r="http://schemas.openxmlformats.org/officeDocument/2006/relationships" id="262" r:id="Rc69eec7a870d4b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d18c36d42c4545" /><Relationship Type="http://schemas.openxmlformats.org/officeDocument/2006/relationships/slide" Target="/ppt/slides/slide1.xml" Id="Rccd7c3f7520d4dfa" /><Relationship Type="http://schemas.openxmlformats.org/officeDocument/2006/relationships/slide" Target="/ppt/slides/slide2.xml" Id="R466b22565a994cd3" /><Relationship Type="http://schemas.openxmlformats.org/officeDocument/2006/relationships/slide" Target="/ppt/slides/slide3.xml" Id="R680fbd59be2b4714" /><Relationship Type="http://schemas.openxmlformats.org/officeDocument/2006/relationships/slide" Target="/ppt/slides/slide4.xml" Id="Re00c45e9069441d0" /><Relationship Type="http://schemas.openxmlformats.org/officeDocument/2006/relationships/slide" Target="/ppt/slides/slide5.xml" Id="R2737c984101741e4" /><Relationship Type="http://schemas.openxmlformats.org/officeDocument/2006/relationships/slide" Target="/ppt/slides/slide6.xml" Id="R211fc7f7aafb4592" /><Relationship Type="http://schemas.openxmlformats.org/officeDocument/2006/relationships/slide" Target="/ppt/slides/slide7.xml" Id="Rc69eec7a870d4b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c568718d2341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1cbb607fb64c9f" /><Relationship Type="http://schemas.openxmlformats.org/officeDocument/2006/relationships/theme" Target="/ppt/slideMasters/theme/theme1.xml" Id="Rd9fe041e3c474e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1cbb607fb64c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2fe031bd694eb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0c1e6c5d8845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98bf04b7ef44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10ed5cb14340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803eeee89f49a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3e11ac17f64bd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3280b124254f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GS-SERVICE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GS-SERVICE AS ble etablert [år] og holder til i Sletta.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−57 602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−57 446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−103 457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52 375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SKOGLUND GEIR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Nordangervågen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5939 Sletta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925 797 413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GS-SERVICE AS</a:t>
            </a:r>
          </a:p>
        </p:txBody>
      </p:sp>
    </p:spTree>
  </p:cSld>
  <p:clrMapOvr>
    <a:masterClrMapping xmlns:a="http://schemas.openxmlformats.org/drawingml/2006/main"/>
  </p:clrMapOvr>
</p:sld>
</file>