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61236c1e2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94dbdd46e4d37"/>
  </p:sldMasterIdLst>
  <p:sldIdLst>
    <p:sldId xmlns:r="http://schemas.openxmlformats.org/officeDocument/2006/relationships" id="256" r:id="R1a6f09201b1b41c9"/>
    <p:sldId xmlns:r="http://schemas.openxmlformats.org/officeDocument/2006/relationships" id="257" r:id="R6a61a64f745d4b62"/>
    <p:sldId xmlns:r="http://schemas.openxmlformats.org/officeDocument/2006/relationships" id="258" r:id="R1129deb9ba1742cd"/>
    <p:sldId xmlns:r="http://schemas.openxmlformats.org/officeDocument/2006/relationships" id="259" r:id="Raf215744b6744b03"/>
    <p:sldId xmlns:r="http://schemas.openxmlformats.org/officeDocument/2006/relationships" id="260" r:id="R750b0a7d47604e27"/>
    <p:sldId xmlns:r="http://schemas.openxmlformats.org/officeDocument/2006/relationships" id="261" r:id="Rc8473185b11e4320"/>
    <p:sldId xmlns:r="http://schemas.openxmlformats.org/officeDocument/2006/relationships" id="262" r:id="R8a69e39281f0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94dbdd46e4d37" /><Relationship Type="http://schemas.openxmlformats.org/officeDocument/2006/relationships/slide" Target="/ppt/slides/slide1.xml" Id="R1a6f09201b1b41c9" /><Relationship Type="http://schemas.openxmlformats.org/officeDocument/2006/relationships/slide" Target="/ppt/slides/slide2.xml" Id="R6a61a64f745d4b62" /><Relationship Type="http://schemas.openxmlformats.org/officeDocument/2006/relationships/slide" Target="/ppt/slides/slide3.xml" Id="R1129deb9ba1742cd" /><Relationship Type="http://schemas.openxmlformats.org/officeDocument/2006/relationships/slide" Target="/ppt/slides/slide4.xml" Id="Raf215744b6744b03" /><Relationship Type="http://schemas.openxmlformats.org/officeDocument/2006/relationships/slide" Target="/ppt/slides/slide5.xml" Id="R750b0a7d47604e27" /><Relationship Type="http://schemas.openxmlformats.org/officeDocument/2006/relationships/slide" Target="/ppt/slides/slide6.xml" Id="Rc8473185b11e4320" /><Relationship Type="http://schemas.openxmlformats.org/officeDocument/2006/relationships/slide" Target="/ppt/slides/slide7.xml" Id="R8a69e39281f0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64240aff4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897c96414f4b" /><Relationship Type="http://schemas.openxmlformats.org/officeDocument/2006/relationships/theme" Target="/ppt/slideMasters/theme/theme1.xml" Id="R191e36d7e3cd41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4897c9641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8941e0d60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1a729449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ebfab9dc4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e1fa947b1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194d58035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592fc6e5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b990943e8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