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a642880983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4a32d594a346f2"/>
  </p:sldMasterIdLst>
  <p:sldIdLst>
    <p:sldId xmlns:r="http://schemas.openxmlformats.org/officeDocument/2006/relationships" id="256" r:id="R29a8feff1e4d4cc8"/>
    <p:sldId xmlns:r="http://schemas.openxmlformats.org/officeDocument/2006/relationships" id="257" r:id="Rfbad28b8992846c8"/>
    <p:sldId xmlns:r="http://schemas.openxmlformats.org/officeDocument/2006/relationships" id="258" r:id="R2c2e2c606f304d29"/>
    <p:sldId xmlns:r="http://schemas.openxmlformats.org/officeDocument/2006/relationships" id="259" r:id="Rdd34ca4888694dbe"/>
    <p:sldId xmlns:r="http://schemas.openxmlformats.org/officeDocument/2006/relationships" id="260" r:id="R55a2ab9f462e4089"/>
    <p:sldId xmlns:r="http://schemas.openxmlformats.org/officeDocument/2006/relationships" id="261" r:id="R7df33cccfca04e7b"/>
    <p:sldId xmlns:r="http://schemas.openxmlformats.org/officeDocument/2006/relationships" id="262" r:id="Re2e84b7f8897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a32d594a346f2" /><Relationship Type="http://schemas.openxmlformats.org/officeDocument/2006/relationships/slide" Target="/ppt/slides/slide1.xml" Id="R29a8feff1e4d4cc8" /><Relationship Type="http://schemas.openxmlformats.org/officeDocument/2006/relationships/slide" Target="/ppt/slides/slide2.xml" Id="Rfbad28b8992846c8" /><Relationship Type="http://schemas.openxmlformats.org/officeDocument/2006/relationships/slide" Target="/ppt/slides/slide3.xml" Id="R2c2e2c606f304d29" /><Relationship Type="http://schemas.openxmlformats.org/officeDocument/2006/relationships/slide" Target="/ppt/slides/slide4.xml" Id="Rdd34ca4888694dbe" /><Relationship Type="http://schemas.openxmlformats.org/officeDocument/2006/relationships/slide" Target="/ppt/slides/slide5.xml" Id="R55a2ab9f462e4089" /><Relationship Type="http://schemas.openxmlformats.org/officeDocument/2006/relationships/slide" Target="/ppt/slides/slide6.xml" Id="R7df33cccfca04e7b" /><Relationship Type="http://schemas.openxmlformats.org/officeDocument/2006/relationships/slide" Target="/ppt/slides/slide7.xml" Id="Re2e84b7f8897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610ccd7a2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6bf66a74d429d" /><Relationship Type="http://schemas.openxmlformats.org/officeDocument/2006/relationships/theme" Target="/ppt/slideMasters/theme/theme1.xml" Id="Rdc3eca17dc5640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86bf66a74d42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4df6348042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b0aba19e74b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6bf3e37ba4e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78a22d682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2d8b85bbf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de78583954f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f42cb9981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J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2 185 983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J HOLDING AS</a:t>
            </a:r>
          </a:p>
        </p:txBody>
      </p:sp>
    </p:spTree>
  </p:cSld>
  <p:clrMapOvr>
    <a:masterClrMapping xmlns:a="http://schemas.openxmlformats.org/drawingml/2006/main"/>
  </p:clrMapOvr>
</p:sld>
</file>