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d842710b543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e619725c34444"/>
  </p:sldMasterIdLst>
  <p:sldIdLst>
    <p:sldId xmlns:r="http://schemas.openxmlformats.org/officeDocument/2006/relationships" id="256" r:id="R57236f545e7b49af"/>
    <p:sldId xmlns:r="http://schemas.openxmlformats.org/officeDocument/2006/relationships" id="257" r:id="Rd1bbb2532ca54852"/>
    <p:sldId xmlns:r="http://schemas.openxmlformats.org/officeDocument/2006/relationships" id="258" r:id="R78c32a59ea7347d5"/>
    <p:sldId xmlns:r="http://schemas.openxmlformats.org/officeDocument/2006/relationships" id="259" r:id="R8fa8c6eca6494922"/>
    <p:sldId xmlns:r="http://schemas.openxmlformats.org/officeDocument/2006/relationships" id="260" r:id="R6c47c3c93cbc4ef7"/>
    <p:sldId xmlns:r="http://schemas.openxmlformats.org/officeDocument/2006/relationships" id="261" r:id="R02dc46e1b91b4ea0"/>
    <p:sldId xmlns:r="http://schemas.openxmlformats.org/officeDocument/2006/relationships" id="262" r:id="R45153713f7cc4a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e619725c34444" /><Relationship Type="http://schemas.openxmlformats.org/officeDocument/2006/relationships/slide" Target="/ppt/slides/slide1.xml" Id="R57236f545e7b49af" /><Relationship Type="http://schemas.openxmlformats.org/officeDocument/2006/relationships/slide" Target="/ppt/slides/slide2.xml" Id="Rd1bbb2532ca54852" /><Relationship Type="http://schemas.openxmlformats.org/officeDocument/2006/relationships/slide" Target="/ppt/slides/slide3.xml" Id="R78c32a59ea7347d5" /><Relationship Type="http://schemas.openxmlformats.org/officeDocument/2006/relationships/slide" Target="/ppt/slides/slide4.xml" Id="R8fa8c6eca6494922" /><Relationship Type="http://schemas.openxmlformats.org/officeDocument/2006/relationships/slide" Target="/ppt/slides/slide5.xml" Id="R6c47c3c93cbc4ef7" /><Relationship Type="http://schemas.openxmlformats.org/officeDocument/2006/relationships/slide" Target="/ppt/slides/slide6.xml" Id="R02dc46e1b91b4ea0" /><Relationship Type="http://schemas.openxmlformats.org/officeDocument/2006/relationships/slide" Target="/ppt/slides/slide7.xml" Id="R45153713f7cc4a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1ae8eabb8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091b4efd84fe1" /><Relationship Type="http://schemas.openxmlformats.org/officeDocument/2006/relationships/theme" Target="/ppt/slideMasters/theme/theme1.xml" Id="R51c978c3ae4c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1091b4efd8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4a8ed1b5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8e96c1256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740d95610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9a806fbbb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4db14ab9540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dd8249b11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b3b5e5ad9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