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c01b0d400044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4064dcb3bc40b2"/>
  </p:sldMasterIdLst>
  <p:sldIdLst>
    <p:sldId xmlns:r="http://schemas.openxmlformats.org/officeDocument/2006/relationships" id="256" r:id="Rfb65f69789bd4f44"/>
    <p:sldId xmlns:r="http://schemas.openxmlformats.org/officeDocument/2006/relationships" id="257" r:id="Ra20275b37e60458c"/>
    <p:sldId xmlns:r="http://schemas.openxmlformats.org/officeDocument/2006/relationships" id="258" r:id="R7ab49bf7ceae4112"/>
    <p:sldId xmlns:r="http://schemas.openxmlformats.org/officeDocument/2006/relationships" id="259" r:id="R16912908496640af"/>
    <p:sldId xmlns:r="http://schemas.openxmlformats.org/officeDocument/2006/relationships" id="260" r:id="Rdd37ea2b7a9b431e"/>
    <p:sldId xmlns:r="http://schemas.openxmlformats.org/officeDocument/2006/relationships" id="261" r:id="Rd6d16790a7c841bd"/>
    <p:sldId xmlns:r="http://schemas.openxmlformats.org/officeDocument/2006/relationships" id="262" r:id="Rbd609736315147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4064dcb3bc40b2" /><Relationship Type="http://schemas.openxmlformats.org/officeDocument/2006/relationships/slide" Target="/ppt/slides/slide1.xml" Id="Rfb65f69789bd4f44" /><Relationship Type="http://schemas.openxmlformats.org/officeDocument/2006/relationships/slide" Target="/ppt/slides/slide2.xml" Id="Ra20275b37e60458c" /><Relationship Type="http://schemas.openxmlformats.org/officeDocument/2006/relationships/slide" Target="/ppt/slides/slide3.xml" Id="R7ab49bf7ceae4112" /><Relationship Type="http://schemas.openxmlformats.org/officeDocument/2006/relationships/slide" Target="/ppt/slides/slide4.xml" Id="R16912908496640af" /><Relationship Type="http://schemas.openxmlformats.org/officeDocument/2006/relationships/slide" Target="/ppt/slides/slide5.xml" Id="Rdd37ea2b7a9b431e" /><Relationship Type="http://schemas.openxmlformats.org/officeDocument/2006/relationships/slide" Target="/ppt/slides/slide6.xml" Id="Rd6d16790a7c841bd" /><Relationship Type="http://schemas.openxmlformats.org/officeDocument/2006/relationships/slide" Target="/ppt/slides/slide7.xml" Id="Rbd609736315147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0d3419d5f143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f4429a0444cde" /><Relationship Type="http://schemas.openxmlformats.org/officeDocument/2006/relationships/theme" Target="/ppt/slideMasters/theme/theme1.xml" Id="R6ceb9d22d7c240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1f4429a0444c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9ddddc78b4b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bad77a1a249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4738af00348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8c9c1b44f43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359086fb74c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b6ae134754f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3e2b31da34b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AH-TECH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AH-TECH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14 352 516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3 010 968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2 330 799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3 633 360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7 267 983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LKH HOLDING AS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TAACON AS  –  36,7 %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FLØY MEK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LINDBLOM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Lumberveien 51U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925 722 049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AH-TECH AS</a:t>
            </a:r>
          </a:p>
        </p:txBody>
      </p:sp>
    </p:spTree>
  </p:cSld>
  <p:clrMapOvr>
    <a:masterClrMapping xmlns:a="http://schemas.openxmlformats.org/drawingml/2006/main"/>
  </p:clrMapOvr>
</p:sld>
</file>