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08d09dc2da41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7b3f1bfdef448c"/>
  </p:sldMasterIdLst>
  <p:sldIdLst>
    <p:sldId xmlns:r="http://schemas.openxmlformats.org/officeDocument/2006/relationships" id="256" r:id="R324ad0eb53634874"/>
    <p:sldId xmlns:r="http://schemas.openxmlformats.org/officeDocument/2006/relationships" id="257" r:id="Rcf092f5a57054e51"/>
    <p:sldId xmlns:r="http://schemas.openxmlformats.org/officeDocument/2006/relationships" id="258" r:id="Rb0bee7256da94c12"/>
    <p:sldId xmlns:r="http://schemas.openxmlformats.org/officeDocument/2006/relationships" id="259" r:id="R2f1a19eb55154957"/>
    <p:sldId xmlns:r="http://schemas.openxmlformats.org/officeDocument/2006/relationships" id="260" r:id="R185eaefec1a94d4f"/>
    <p:sldId xmlns:r="http://schemas.openxmlformats.org/officeDocument/2006/relationships" id="261" r:id="R6d8c31e025c74003"/>
    <p:sldId xmlns:r="http://schemas.openxmlformats.org/officeDocument/2006/relationships" id="262" r:id="R3786b82f9f7549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b3f1bfdef448c" /><Relationship Type="http://schemas.openxmlformats.org/officeDocument/2006/relationships/slide" Target="/ppt/slides/slide1.xml" Id="R324ad0eb53634874" /><Relationship Type="http://schemas.openxmlformats.org/officeDocument/2006/relationships/slide" Target="/ppt/slides/slide2.xml" Id="Rcf092f5a57054e51" /><Relationship Type="http://schemas.openxmlformats.org/officeDocument/2006/relationships/slide" Target="/ppt/slides/slide3.xml" Id="Rb0bee7256da94c12" /><Relationship Type="http://schemas.openxmlformats.org/officeDocument/2006/relationships/slide" Target="/ppt/slides/slide4.xml" Id="R2f1a19eb55154957" /><Relationship Type="http://schemas.openxmlformats.org/officeDocument/2006/relationships/slide" Target="/ppt/slides/slide5.xml" Id="R185eaefec1a94d4f" /><Relationship Type="http://schemas.openxmlformats.org/officeDocument/2006/relationships/slide" Target="/ppt/slides/slide6.xml" Id="R6d8c31e025c74003" /><Relationship Type="http://schemas.openxmlformats.org/officeDocument/2006/relationships/slide" Target="/ppt/slides/slide7.xml" Id="R3786b82f9f7549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fd5e8c1401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5900fc6254694" /><Relationship Type="http://schemas.openxmlformats.org/officeDocument/2006/relationships/theme" Target="/ppt/slideMasters/theme/theme1.xml" Id="Re3b4a13446a24c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f5900fc62546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47fdac12f44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ff52340ef4d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c286e30744f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247b8eecb4d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60990c5834c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151484b664d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65f9579af40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GF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GF GRUPPEN AS ble etablert [år] og holder til i Fåberg.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15 159 455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15 161 260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SOLBRÅ EIENDOM AS  –  64,8 %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FAUSABU HOLDING AS  –  35,2 %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Besserudgrenda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2625 Fåberg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925 707 201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 GRUPPEN AS</a:t>
            </a:r>
          </a:p>
        </p:txBody>
      </p:sp>
    </p:spTree>
  </p:cSld>
  <p:clrMapOvr>
    <a:masterClrMapping xmlns:a="http://schemas.openxmlformats.org/drawingml/2006/main"/>
  </p:clrMapOvr>
</p:sld>
</file>