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8857ad79ef48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5b002613404401"/>
  </p:sldMasterIdLst>
  <p:sldIdLst>
    <p:sldId xmlns:r="http://schemas.openxmlformats.org/officeDocument/2006/relationships" id="256" r:id="Rf0b368723c96479b"/>
    <p:sldId xmlns:r="http://schemas.openxmlformats.org/officeDocument/2006/relationships" id="257" r:id="R4a82a5aced5c40c6"/>
    <p:sldId xmlns:r="http://schemas.openxmlformats.org/officeDocument/2006/relationships" id="258" r:id="R84136b4a4c7d48f9"/>
    <p:sldId xmlns:r="http://schemas.openxmlformats.org/officeDocument/2006/relationships" id="259" r:id="R6cfc3fc2ee6c4bb9"/>
    <p:sldId xmlns:r="http://schemas.openxmlformats.org/officeDocument/2006/relationships" id="260" r:id="Rce703114b8bb440a"/>
    <p:sldId xmlns:r="http://schemas.openxmlformats.org/officeDocument/2006/relationships" id="261" r:id="R3fb7be07ac9344e3"/>
    <p:sldId xmlns:r="http://schemas.openxmlformats.org/officeDocument/2006/relationships" id="262" r:id="R4a81210e0b3f4b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5b002613404401" /><Relationship Type="http://schemas.openxmlformats.org/officeDocument/2006/relationships/slide" Target="/ppt/slides/slide1.xml" Id="Rf0b368723c96479b" /><Relationship Type="http://schemas.openxmlformats.org/officeDocument/2006/relationships/slide" Target="/ppt/slides/slide2.xml" Id="R4a82a5aced5c40c6" /><Relationship Type="http://schemas.openxmlformats.org/officeDocument/2006/relationships/slide" Target="/ppt/slides/slide3.xml" Id="R84136b4a4c7d48f9" /><Relationship Type="http://schemas.openxmlformats.org/officeDocument/2006/relationships/slide" Target="/ppt/slides/slide4.xml" Id="R6cfc3fc2ee6c4bb9" /><Relationship Type="http://schemas.openxmlformats.org/officeDocument/2006/relationships/slide" Target="/ppt/slides/slide5.xml" Id="Rce703114b8bb440a" /><Relationship Type="http://schemas.openxmlformats.org/officeDocument/2006/relationships/slide" Target="/ppt/slides/slide6.xml" Id="R3fb7be07ac9344e3" /><Relationship Type="http://schemas.openxmlformats.org/officeDocument/2006/relationships/slide" Target="/ppt/slides/slide7.xml" Id="R4a81210e0b3f4b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fab69b7c984f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ff13eaf5447fe" /><Relationship Type="http://schemas.openxmlformats.org/officeDocument/2006/relationships/theme" Target="/ppt/slideMasters/theme/theme1.xml" Id="R5822158be29243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4ff13eaf5447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9fe8091b240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aaf1776f042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90a094d0d47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e81c2086a44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dee11af8d43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54d7406e246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836720f0049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SASAM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SASAM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SASAM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SASAM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SASAM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SASAM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6 679 645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6 734 727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SASAM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MELING AADNE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SASAM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Kolabygdvegen 503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4105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aadne@fb-rog.no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925 700 606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SASAM AS</a:t>
            </a:r>
          </a:p>
        </p:txBody>
      </p:sp>
    </p:spTree>
  </p:cSld>
  <p:clrMapOvr>
    <a:masterClrMapping xmlns:a="http://schemas.openxmlformats.org/drawingml/2006/main"/>
  </p:clrMapOvr>
</p:sld>
</file>