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87cf4de6a941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04d57a7e054a9d"/>
  </p:sldMasterIdLst>
  <p:sldIdLst>
    <p:sldId xmlns:r="http://schemas.openxmlformats.org/officeDocument/2006/relationships" id="256" r:id="Re54fa4ea24884b52"/>
    <p:sldId xmlns:r="http://schemas.openxmlformats.org/officeDocument/2006/relationships" id="257" r:id="R480b7ed86a7c44ab"/>
    <p:sldId xmlns:r="http://schemas.openxmlformats.org/officeDocument/2006/relationships" id="258" r:id="Reffbc9be19c9406f"/>
    <p:sldId xmlns:r="http://schemas.openxmlformats.org/officeDocument/2006/relationships" id="259" r:id="R802c138354c8474f"/>
    <p:sldId xmlns:r="http://schemas.openxmlformats.org/officeDocument/2006/relationships" id="260" r:id="R5f79649080f44d75"/>
    <p:sldId xmlns:r="http://schemas.openxmlformats.org/officeDocument/2006/relationships" id="261" r:id="R79c91cd4e99e418e"/>
    <p:sldId xmlns:r="http://schemas.openxmlformats.org/officeDocument/2006/relationships" id="262" r:id="Rd5742d44a4bc45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04d57a7e054a9d" /><Relationship Type="http://schemas.openxmlformats.org/officeDocument/2006/relationships/slide" Target="/ppt/slides/slide1.xml" Id="Re54fa4ea24884b52" /><Relationship Type="http://schemas.openxmlformats.org/officeDocument/2006/relationships/slide" Target="/ppt/slides/slide2.xml" Id="R480b7ed86a7c44ab" /><Relationship Type="http://schemas.openxmlformats.org/officeDocument/2006/relationships/slide" Target="/ppt/slides/slide3.xml" Id="Reffbc9be19c9406f" /><Relationship Type="http://schemas.openxmlformats.org/officeDocument/2006/relationships/slide" Target="/ppt/slides/slide4.xml" Id="R802c138354c8474f" /><Relationship Type="http://schemas.openxmlformats.org/officeDocument/2006/relationships/slide" Target="/ppt/slides/slide5.xml" Id="R5f79649080f44d75" /><Relationship Type="http://schemas.openxmlformats.org/officeDocument/2006/relationships/slide" Target="/ppt/slides/slide6.xml" Id="R79c91cd4e99e418e" /><Relationship Type="http://schemas.openxmlformats.org/officeDocument/2006/relationships/slide" Target="/ppt/slides/slide7.xml" Id="Rd5742d44a4bc45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a0c641badb40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65c7dc6ed43d1" /><Relationship Type="http://schemas.openxmlformats.org/officeDocument/2006/relationships/theme" Target="/ppt/slideMasters/theme/theme1.xml" Id="Rc8742669291d4d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665c7dc6ed43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953083dd74d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2937f991b41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b8b3d65cb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cb4a9bb9447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dcadf877149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6f2d76b35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1ca464994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8 575 791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3 973 476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5 213 683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