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c9de074909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6c308140f494a"/>
  </p:sldMasterIdLst>
  <p:sldIdLst>
    <p:sldId xmlns:r="http://schemas.openxmlformats.org/officeDocument/2006/relationships" id="256" r:id="Re9edaf6d75564543"/>
    <p:sldId xmlns:r="http://schemas.openxmlformats.org/officeDocument/2006/relationships" id="257" r:id="R45ade90fe59d4d26"/>
    <p:sldId xmlns:r="http://schemas.openxmlformats.org/officeDocument/2006/relationships" id="258" r:id="Rac65311b06804236"/>
    <p:sldId xmlns:r="http://schemas.openxmlformats.org/officeDocument/2006/relationships" id="259" r:id="R70348020650c43c2"/>
    <p:sldId xmlns:r="http://schemas.openxmlformats.org/officeDocument/2006/relationships" id="260" r:id="Rbf3e432c01af42c0"/>
    <p:sldId xmlns:r="http://schemas.openxmlformats.org/officeDocument/2006/relationships" id="261" r:id="Rbf34dcdd67884224"/>
    <p:sldId xmlns:r="http://schemas.openxmlformats.org/officeDocument/2006/relationships" id="262" r:id="R18b1cb735295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6c308140f494a" /><Relationship Type="http://schemas.openxmlformats.org/officeDocument/2006/relationships/slide" Target="/ppt/slides/slide1.xml" Id="Re9edaf6d75564543" /><Relationship Type="http://schemas.openxmlformats.org/officeDocument/2006/relationships/slide" Target="/ppt/slides/slide2.xml" Id="R45ade90fe59d4d26" /><Relationship Type="http://schemas.openxmlformats.org/officeDocument/2006/relationships/slide" Target="/ppt/slides/slide3.xml" Id="Rac65311b06804236" /><Relationship Type="http://schemas.openxmlformats.org/officeDocument/2006/relationships/slide" Target="/ppt/slides/slide4.xml" Id="R70348020650c43c2" /><Relationship Type="http://schemas.openxmlformats.org/officeDocument/2006/relationships/slide" Target="/ppt/slides/slide5.xml" Id="Rbf3e432c01af42c0" /><Relationship Type="http://schemas.openxmlformats.org/officeDocument/2006/relationships/slide" Target="/ppt/slides/slide6.xml" Id="Rbf34dcdd67884224" /><Relationship Type="http://schemas.openxmlformats.org/officeDocument/2006/relationships/slide" Target="/ppt/slides/slide7.xml" Id="R18b1cb735295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04d75f3f641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39d8d48c4723" /><Relationship Type="http://schemas.openxmlformats.org/officeDocument/2006/relationships/theme" Target="/ppt/slideMasters/theme/theme1.xml" Id="R3919c397b111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139d8d48c47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9bbe86a7f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b2c6693fa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830e2ec89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0c6f8d87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18ce5d225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c15086112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6d50e2d66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P. T.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T. HOLDING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1 976 111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ANDERS EINEVOLL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SILJE PEDERSEN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Pålsneset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T. HOLDING AS</a:t>
            </a:r>
          </a:p>
        </p:txBody>
      </p:sp>
    </p:spTree>
  </p:cSld>
  <p:clrMapOvr>
    <a:masterClrMapping xmlns:a="http://schemas.openxmlformats.org/drawingml/2006/main"/>
  </p:clrMapOvr>
</p:sld>
</file>