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c60fd761b74a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30be2fd04b493c"/>
  </p:sldMasterIdLst>
  <p:sldIdLst>
    <p:sldId xmlns:r="http://schemas.openxmlformats.org/officeDocument/2006/relationships" id="256" r:id="Rdc14d3378d7e46c8"/>
    <p:sldId xmlns:r="http://schemas.openxmlformats.org/officeDocument/2006/relationships" id="257" r:id="R56f2d39a13d64cc8"/>
    <p:sldId xmlns:r="http://schemas.openxmlformats.org/officeDocument/2006/relationships" id="258" r:id="R987625dd800745ec"/>
    <p:sldId xmlns:r="http://schemas.openxmlformats.org/officeDocument/2006/relationships" id="259" r:id="Rfcf4077f87a2422d"/>
    <p:sldId xmlns:r="http://schemas.openxmlformats.org/officeDocument/2006/relationships" id="260" r:id="R5bb482b8a8944979"/>
    <p:sldId xmlns:r="http://schemas.openxmlformats.org/officeDocument/2006/relationships" id="261" r:id="Rf6a359b9642840ff"/>
    <p:sldId xmlns:r="http://schemas.openxmlformats.org/officeDocument/2006/relationships" id="262" r:id="R9da6ee49efa548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30be2fd04b493c" /><Relationship Type="http://schemas.openxmlformats.org/officeDocument/2006/relationships/slide" Target="/ppt/slides/slide1.xml" Id="Rdc14d3378d7e46c8" /><Relationship Type="http://schemas.openxmlformats.org/officeDocument/2006/relationships/slide" Target="/ppt/slides/slide2.xml" Id="R56f2d39a13d64cc8" /><Relationship Type="http://schemas.openxmlformats.org/officeDocument/2006/relationships/slide" Target="/ppt/slides/slide3.xml" Id="R987625dd800745ec" /><Relationship Type="http://schemas.openxmlformats.org/officeDocument/2006/relationships/slide" Target="/ppt/slides/slide4.xml" Id="Rfcf4077f87a2422d" /><Relationship Type="http://schemas.openxmlformats.org/officeDocument/2006/relationships/slide" Target="/ppt/slides/slide5.xml" Id="R5bb482b8a8944979" /><Relationship Type="http://schemas.openxmlformats.org/officeDocument/2006/relationships/slide" Target="/ppt/slides/slide6.xml" Id="Rf6a359b9642840ff" /><Relationship Type="http://schemas.openxmlformats.org/officeDocument/2006/relationships/slide" Target="/ppt/slides/slide7.xml" Id="R9da6ee49efa548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0b5c38b40e43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bc014d86e459a" /><Relationship Type="http://schemas.openxmlformats.org/officeDocument/2006/relationships/theme" Target="/ppt/slideMasters/theme/theme1.xml" Id="R054a4db2b0844f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bbc014d86e45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8648ef00e46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cb0bba2964b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180430e434c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2d1f5cd1241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59ae6430b4a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ee095fa1442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4744aa8d34e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GV VENTURES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GV VENTURES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170 916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−147 027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−113 276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179 513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452 777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VENTURIS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Finneveien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3300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925 638 439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