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4ca45411be14e5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a5dac1e99bd4cb7"/>
  </p:sldMasterIdLst>
  <p:sldIdLst>
    <p:sldId xmlns:r="http://schemas.openxmlformats.org/officeDocument/2006/relationships" id="256" r:id="Rdec517b981014a8f"/>
    <p:sldId xmlns:r="http://schemas.openxmlformats.org/officeDocument/2006/relationships" id="257" r:id="Rb061084d002d472c"/>
    <p:sldId xmlns:r="http://schemas.openxmlformats.org/officeDocument/2006/relationships" id="258" r:id="R88f341d4f4134c66"/>
    <p:sldId xmlns:r="http://schemas.openxmlformats.org/officeDocument/2006/relationships" id="259" r:id="Reb3408895fcf4d82"/>
    <p:sldId xmlns:r="http://schemas.openxmlformats.org/officeDocument/2006/relationships" id="260" r:id="Rec16d1843fe047c8"/>
    <p:sldId xmlns:r="http://schemas.openxmlformats.org/officeDocument/2006/relationships" id="261" r:id="R20a77907d5ca461f"/>
    <p:sldId xmlns:r="http://schemas.openxmlformats.org/officeDocument/2006/relationships" id="262" r:id="Rb8541b66a69b49a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5dac1e99bd4cb7" /><Relationship Type="http://schemas.openxmlformats.org/officeDocument/2006/relationships/slide" Target="/ppt/slides/slide1.xml" Id="Rdec517b981014a8f" /><Relationship Type="http://schemas.openxmlformats.org/officeDocument/2006/relationships/slide" Target="/ppt/slides/slide2.xml" Id="Rb061084d002d472c" /><Relationship Type="http://schemas.openxmlformats.org/officeDocument/2006/relationships/slide" Target="/ppt/slides/slide3.xml" Id="R88f341d4f4134c66" /><Relationship Type="http://schemas.openxmlformats.org/officeDocument/2006/relationships/slide" Target="/ppt/slides/slide4.xml" Id="Reb3408895fcf4d82" /><Relationship Type="http://schemas.openxmlformats.org/officeDocument/2006/relationships/slide" Target="/ppt/slides/slide5.xml" Id="Rec16d1843fe047c8" /><Relationship Type="http://schemas.openxmlformats.org/officeDocument/2006/relationships/slide" Target="/ppt/slides/slide6.xml" Id="R20a77907d5ca461f" /><Relationship Type="http://schemas.openxmlformats.org/officeDocument/2006/relationships/slide" Target="/ppt/slides/slide7.xml" Id="Rb8541b66a69b49a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f4ceb7088f4ab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4e11ed37d44efa" /><Relationship Type="http://schemas.openxmlformats.org/officeDocument/2006/relationships/theme" Target="/ppt/slideMasters/theme/theme1.xml" Id="R4cc4caba1b60484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4e11ed37d44e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ea82c8f71a4a0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8f32b88bb1467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73088f932f41e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1907296c4e40c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397278af3f4ca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ce4f9fad05405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8d8d2d7cae484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REODOR INVEST 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REODOR INVEST 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REODOR INVEST 1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REODOR INVEST 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REODOR INVEST 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REODOR INVEST 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−16 988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−606 988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110 982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182 855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REODOR INVEST 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REODOR HOLDING AS  –  68,4 %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ECKBOS SIGARFABRIKK AS  –  9,8 %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HUN SOLO AS  –  4,2 %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NICONIC AS  –  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BENTE KK AS  –  3,7 %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BABELICIOUS UNICORN HUNTER AS  –  2,1 %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REODOR INVEST 1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Reodor Studios AS, Torggata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925 600 156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REODOR INVEST 1 AS</a:t>
            </a:r>
          </a:p>
        </p:txBody>
      </p:sp>
    </p:spTree>
  </p:cSld>
  <p:clrMapOvr>
    <a:masterClrMapping xmlns:a="http://schemas.openxmlformats.org/drawingml/2006/main"/>
  </p:clrMapOvr>
</p:sld>
</file>