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c54ae1738e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6964b778842df"/>
  </p:sldMasterIdLst>
  <p:sldIdLst>
    <p:sldId xmlns:r="http://schemas.openxmlformats.org/officeDocument/2006/relationships" id="256" r:id="Rf2de9aa48d784e9f"/>
    <p:sldId xmlns:r="http://schemas.openxmlformats.org/officeDocument/2006/relationships" id="257" r:id="R06c9becd86c14916"/>
    <p:sldId xmlns:r="http://schemas.openxmlformats.org/officeDocument/2006/relationships" id="258" r:id="Rb6db4f0b751d4aa9"/>
    <p:sldId xmlns:r="http://schemas.openxmlformats.org/officeDocument/2006/relationships" id="259" r:id="R60fae597daa04fe4"/>
    <p:sldId xmlns:r="http://schemas.openxmlformats.org/officeDocument/2006/relationships" id="260" r:id="R021fabfb6ffd4d23"/>
    <p:sldId xmlns:r="http://schemas.openxmlformats.org/officeDocument/2006/relationships" id="261" r:id="R9e01be436cce4605"/>
    <p:sldId xmlns:r="http://schemas.openxmlformats.org/officeDocument/2006/relationships" id="262" r:id="Red8c9497367241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6964b778842df" /><Relationship Type="http://schemas.openxmlformats.org/officeDocument/2006/relationships/slide" Target="/ppt/slides/slide1.xml" Id="Rf2de9aa48d784e9f" /><Relationship Type="http://schemas.openxmlformats.org/officeDocument/2006/relationships/slide" Target="/ppt/slides/slide2.xml" Id="R06c9becd86c14916" /><Relationship Type="http://schemas.openxmlformats.org/officeDocument/2006/relationships/slide" Target="/ppt/slides/slide3.xml" Id="Rb6db4f0b751d4aa9" /><Relationship Type="http://schemas.openxmlformats.org/officeDocument/2006/relationships/slide" Target="/ppt/slides/slide4.xml" Id="R60fae597daa04fe4" /><Relationship Type="http://schemas.openxmlformats.org/officeDocument/2006/relationships/slide" Target="/ppt/slides/slide5.xml" Id="R021fabfb6ffd4d23" /><Relationship Type="http://schemas.openxmlformats.org/officeDocument/2006/relationships/slide" Target="/ppt/slides/slide6.xml" Id="R9e01be436cce4605" /><Relationship Type="http://schemas.openxmlformats.org/officeDocument/2006/relationships/slide" Target="/ppt/slides/slide7.xml" Id="Red8c9497367241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3e7e43c2e4a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9f2699afe4821" /><Relationship Type="http://schemas.openxmlformats.org/officeDocument/2006/relationships/theme" Target="/ppt/slideMasters/theme/theme1.xml" Id="R147fdf4dc5e54d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9f2699afe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c6bab6ae245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96108f721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1ed8ba8df4d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a4297c1ab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7dbdaf0aa4f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1ec9a3b874d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aedddf91a46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