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38811e224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5d2fdb0af4eaa"/>
  </p:sldMasterIdLst>
  <p:sldIdLst>
    <p:sldId xmlns:r="http://schemas.openxmlformats.org/officeDocument/2006/relationships" id="256" r:id="R91b22ec5b69b4eca"/>
    <p:sldId xmlns:r="http://schemas.openxmlformats.org/officeDocument/2006/relationships" id="257" r:id="R268ff52c310843b7"/>
    <p:sldId xmlns:r="http://schemas.openxmlformats.org/officeDocument/2006/relationships" id="258" r:id="R1418c57c91b940e4"/>
    <p:sldId xmlns:r="http://schemas.openxmlformats.org/officeDocument/2006/relationships" id="259" r:id="Rb627606f05cc4989"/>
    <p:sldId xmlns:r="http://schemas.openxmlformats.org/officeDocument/2006/relationships" id="260" r:id="Ree28a5578cea44c3"/>
    <p:sldId xmlns:r="http://schemas.openxmlformats.org/officeDocument/2006/relationships" id="261" r:id="R6dc4ccc60d9e419f"/>
    <p:sldId xmlns:r="http://schemas.openxmlformats.org/officeDocument/2006/relationships" id="262" r:id="R5ce7d0dff13c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5d2fdb0af4eaa" /><Relationship Type="http://schemas.openxmlformats.org/officeDocument/2006/relationships/slide" Target="/ppt/slides/slide1.xml" Id="R91b22ec5b69b4eca" /><Relationship Type="http://schemas.openxmlformats.org/officeDocument/2006/relationships/slide" Target="/ppt/slides/slide2.xml" Id="R268ff52c310843b7" /><Relationship Type="http://schemas.openxmlformats.org/officeDocument/2006/relationships/slide" Target="/ppt/slides/slide3.xml" Id="R1418c57c91b940e4" /><Relationship Type="http://schemas.openxmlformats.org/officeDocument/2006/relationships/slide" Target="/ppt/slides/slide4.xml" Id="Rb627606f05cc4989" /><Relationship Type="http://schemas.openxmlformats.org/officeDocument/2006/relationships/slide" Target="/ppt/slides/slide5.xml" Id="Ree28a5578cea44c3" /><Relationship Type="http://schemas.openxmlformats.org/officeDocument/2006/relationships/slide" Target="/ppt/slides/slide6.xml" Id="R6dc4ccc60d9e419f" /><Relationship Type="http://schemas.openxmlformats.org/officeDocument/2006/relationships/slide" Target="/ppt/slides/slide7.xml" Id="R5ce7d0dff13c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1b067928e47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4f237efbe41d2" /><Relationship Type="http://schemas.openxmlformats.org/officeDocument/2006/relationships/theme" Target="/ppt/slideMasters/theme/theme1.xml" Id="R211584de83c149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4f237efbe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dbaafcbe1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833d842d2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b0cc5045143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2e7510342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5296dd5f45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06f76988f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148112795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5 954 754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