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5ab731bd0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90e2c269b43c3"/>
  </p:sldMasterIdLst>
  <p:sldIdLst>
    <p:sldId xmlns:r="http://schemas.openxmlformats.org/officeDocument/2006/relationships" id="256" r:id="Rc27999b5ff2c449f"/>
    <p:sldId xmlns:r="http://schemas.openxmlformats.org/officeDocument/2006/relationships" id="257" r:id="R6b889cc47db544ab"/>
    <p:sldId xmlns:r="http://schemas.openxmlformats.org/officeDocument/2006/relationships" id="258" r:id="R470bf43ab15a4528"/>
    <p:sldId xmlns:r="http://schemas.openxmlformats.org/officeDocument/2006/relationships" id="259" r:id="R8c680104356f403c"/>
    <p:sldId xmlns:r="http://schemas.openxmlformats.org/officeDocument/2006/relationships" id="260" r:id="R7508d59f318f4d18"/>
    <p:sldId xmlns:r="http://schemas.openxmlformats.org/officeDocument/2006/relationships" id="261" r:id="R553e3f7c1d174da4"/>
    <p:sldId xmlns:r="http://schemas.openxmlformats.org/officeDocument/2006/relationships" id="262" r:id="Re5e44de15aaf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90e2c269b43c3" /><Relationship Type="http://schemas.openxmlformats.org/officeDocument/2006/relationships/slide" Target="/ppt/slides/slide1.xml" Id="Rc27999b5ff2c449f" /><Relationship Type="http://schemas.openxmlformats.org/officeDocument/2006/relationships/slide" Target="/ppt/slides/slide2.xml" Id="R6b889cc47db544ab" /><Relationship Type="http://schemas.openxmlformats.org/officeDocument/2006/relationships/slide" Target="/ppt/slides/slide3.xml" Id="R470bf43ab15a4528" /><Relationship Type="http://schemas.openxmlformats.org/officeDocument/2006/relationships/slide" Target="/ppt/slides/slide4.xml" Id="R8c680104356f403c" /><Relationship Type="http://schemas.openxmlformats.org/officeDocument/2006/relationships/slide" Target="/ppt/slides/slide5.xml" Id="R7508d59f318f4d18" /><Relationship Type="http://schemas.openxmlformats.org/officeDocument/2006/relationships/slide" Target="/ppt/slides/slide6.xml" Id="R553e3f7c1d174da4" /><Relationship Type="http://schemas.openxmlformats.org/officeDocument/2006/relationships/slide" Target="/ppt/slides/slide7.xml" Id="Re5e44de15aaf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42140e34b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a669ed8374627" /><Relationship Type="http://schemas.openxmlformats.org/officeDocument/2006/relationships/theme" Target="/ppt/slideMasters/theme/theme1.xml" Id="R465d661c9ae1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a669ed837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b529581b6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c1c90ed91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203fd8f99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9917e9929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c0af374b5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9e3a59672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611e3d249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FLORVAAG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FLORVAAG HUS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−2 303 539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−6 138 386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63 252 797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118 212 851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Nøstegaten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925 551 503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