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63423a2f142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13ecf390504db8"/>
  </p:sldMasterIdLst>
  <p:sldIdLst>
    <p:sldId xmlns:r="http://schemas.openxmlformats.org/officeDocument/2006/relationships" id="256" r:id="R04e064c7da774b96"/>
    <p:sldId xmlns:r="http://schemas.openxmlformats.org/officeDocument/2006/relationships" id="257" r:id="Rc07df463bb2940d7"/>
    <p:sldId xmlns:r="http://schemas.openxmlformats.org/officeDocument/2006/relationships" id="258" r:id="R8eb6a41dde964387"/>
    <p:sldId xmlns:r="http://schemas.openxmlformats.org/officeDocument/2006/relationships" id="259" r:id="Rfaf267df6dc640e9"/>
    <p:sldId xmlns:r="http://schemas.openxmlformats.org/officeDocument/2006/relationships" id="260" r:id="R07ad97944aef4dba"/>
    <p:sldId xmlns:r="http://schemas.openxmlformats.org/officeDocument/2006/relationships" id="261" r:id="R550710036b4142af"/>
    <p:sldId xmlns:r="http://schemas.openxmlformats.org/officeDocument/2006/relationships" id="262" r:id="Rfcbb7fbaa323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3ecf390504db8" /><Relationship Type="http://schemas.openxmlformats.org/officeDocument/2006/relationships/slide" Target="/ppt/slides/slide1.xml" Id="R04e064c7da774b96" /><Relationship Type="http://schemas.openxmlformats.org/officeDocument/2006/relationships/slide" Target="/ppt/slides/slide2.xml" Id="Rc07df463bb2940d7" /><Relationship Type="http://schemas.openxmlformats.org/officeDocument/2006/relationships/slide" Target="/ppt/slides/slide3.xml" Id="R8eb6a41dde964387" /><Relationship Type="http://schemas.openxmlformats.org/officeDocument/2006/relationships/slide" Target="/ppt/slides/slide4.xml" Id="Rfaf267df6dc640e9" /><Relationship Type="http://schemas.openxmlformats.org/officeDocument/2006/relationships/slide" Target="/ppt/slides/slide5.xml" Id="R07ad97944aef4dba" /><Relationship Type="http://schemas.openxmlformats.org/officeDocument/2006/relationships/slide" Target="/ppt/slides/slide6.xml" Id="R550710036b4142af" /><Relationship Type="http://schemas.openxmlformats.org/officeDocument/2006/relationships/slide" Target="/ppt/slides/slide7.xml" Id="Rfcbb7fbaa323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6d56d54e3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1b2e0808a498e" /><Relationship Type="http://schemas.openxmlformats.org/officeDocument/2006/relationships/theme" Target="/ppt/slideMasters/theme/theme1.xml" Id="Rdcaa498aecba4f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1b2e0808a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47014b78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03b965f5d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3ba9c355545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c41f99a0c41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156b570804b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dd39510ad47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8b1db031f4b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MEDITERRANEAN GASTRONOMI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MEDITERRANEAN GASTRONOMI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NIPUN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Snekkerstubakken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