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44c909c70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cfe4b744842c9"/>
  </p:sldMasterIdLst>
  <p:sldIdLst>
    <p:sldId xmlns:r="http://schemas.openxmlformats.org/officeDocument/2006/relationships" id="256" r:id="R248996905f144b20"/>
    <p:sldId xmlns:r="http://schemas.openxmlformats.org/officeDocument/2006/relationships" id="257" r:id="R8447a72642a7422f"/>
    <p:sldId xmlns:r="http://schemas.openxmlformats.org/officeDocument/2006/relationships" id="258" r:id="R5744cc93a1f743ad"/>
    <p:sldId xmlns:r="http://schemas.openxmlformats.org/officeDocument/2006/relationships" id="259" r:id="R217ccd7ced3e4917"/>
    <p:sldId xmlns:r="http://schemas.openxmlformats.org/officeDocument/2006/relationships" id="260" r:id="R98ad4027a88e46f5"/>
    <p:sldId xmlns:r="http://schemas.openxmlformats.org/officeDocument/2006/relationships" id="261" r:id="Rb61debd2d7ff4945"/>
    <p:sldId xmlns:r="http://schemas.openxmlformats.org/officeDocument/2006/relationships" id="262" r:id="Rba2c58826f81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cfe4b744842c9" /><Relationship Type="http://schemas.openxmlformats.org/officeDocument/2006/relationships/slide" Target="/ppt/slides/slide1.xml" Id="R248996905f144b20" /><Relationship Type="http://schemas.openxmlformats.org/officeDocument/2006/relationships/slide" Target="/ppt/slides/slide2.xml" Id="R8447a72642a7422f" /><Relationship Type="http://schemas.openxmlformats.org/officeDocument/2006/relationships/slide" Target="/ppt/slides/slide3.xml" Id="R5744cc93a1f743ad" /><Relationship Type="http://schemas.openxmlformats.org/officeDocument/2006/relationships/slide" Target="/ppt/slides/slide4.xml" Id="R217ccd7ced3e4917" /><Relationship Type="http://schemas.openxmlformats.org/officeDocument/2006/relationships/slide" Target="/ppt/slides/slide5.xml" Id="R98ad4027a88e46f5" /><Relationship Type="http://schemas.openxmlformats.org/officeDocument/2006/relationships/slide" Target="/ppt/slides/slide6.xml" Id="Rb61debd2d7ff4945" /><Relationship Type="http://schemas.openxmlformats.org/officeDocument/2006/relationships/slide" Target="/ppt/slides/slide7.xml" Id="Rba2c58826f81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c89a53f834a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91118a9824efa" /><Relationship Type="http://schemas.openxmlformats.org/officeDocument/2006/relationships/theme" Target="/ppt/slideMasters/theme/theme1.xml" Id="R6fd067f976c2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91118a982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f135f53d9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fc324509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a16c6f40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1b4e35d74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9aafd4e8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e049ecdb2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3c4b1586f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