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c9e720f62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77b8a0b24427b"/>
  </p:sldMasterIdLst>
  <p:sldIdLst>
    <p:sldId xmlns:r="http://schemas.openxmlformats.org/officeDocument/2006/relationships" id="256" r:id="R62552d7215784c07"/>
    <p:sldId xmlns:r="http://schemas.openxmlformats.org/officeDocument/2006/relationships" id="257" r:id="R168d23e487e8451d"/>
    <p:sldId xmlns:r="http://schemas.openxmlformats.org/officeDocument/2006/relationships" id="258" r:id="Rdbcd6e7843594560"/>
    <p:sldId xmlns:r="http://schemas.openxmlformats.org/officeDocument/2006/relationships" id="259" r:id="R5bd85ca76e5b4914"/>
    <p:sldId xmlns:r="http://schemas.openxmlformats.org/officeDocument/2006/relationships" id="260" r:id="R862e0ffc91ef4325"/>
    <p:sldId xmlns:r="http://schemas.openxmlformats.org/officeDocument/2006/relationships" id="261" r:id="R0e814c64c37e417d"/>
    <p:sldId xmlns:r="http://schemas.openxmlformats.org/officeDocument/2006/relationships" id="262" r:id="R28e2c8c2772b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77b8a0b24427b" /><Relationship Type="http://schemas.openxmlformats.org/officeDocument/2006/relationships/slide" Target="/ppt/slides/slide1.xml" Id="R62552d7215784c07" /><Relationship Type="http://schemas.openxmlformats.org/officeDocument/2006/relationships/slide" Target="/ppt/slides/slide2.xml" Id="R168d23e487e8451d" /><Relationship Type="http://schemas.openxmlformats.org/officeDocument/2006/relationships/slide" Target="/ppt/slides/slide3.xml" Id="Rdbcd6e7843594560" /><Relationship Type="http://schemas.openxmlformats.org/officeDocument/2006/relationships/slide" Target="/ppt/slides/slide4.xml" Id="R5bd85ca76e5b4914" /><Relationship Type="http://schemas.openxmlformats.org/officeDocument/2006/relationships/slide" Target="/ppt/slides/slide5.xml" Id="R862e0ffc91ef4325" /><Relationship Type="http://schemas.openxmlformats.org/officeDocument/2006/relationships/slide" Target="/ppt/slides/slide6.xml" Id="R0e814c64c37e417d" /><Relationship Type="http://schemas.openxmlformats.org/officeDocument/2006/relationships/slide" Target="/ppt/slides/slide7.xml" Id="R28e2c8c2772b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9d0a07d0e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15b717e0b4944" /><Relationship Type="http://schemas.openxmlformats.org/officeDocument/2006/relationships/theme" Target="/ppt/slideMasters/theme/theme1.xml" Id="Rc8a1c99c6bac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15b717e0b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fca16901b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35762fc6b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924af470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ab5a7d37d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0cdfa0e3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45e1de31449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b2e3da42d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