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141fc030534f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b5ed3d8a724a6a"/>
  </p:sldMasterIdLst>
  <p:sldIdLst>
    <p:sldId xmlns:r="http://schemas.openxmlformats.org/officeDocument/2006/relationships" id="256" r:id="R4cf1f3291ef4429f"/>
    <p:sldId xmlns:r="http://schemas.openxmlformats.org/officeDocument/2006/relationships" id="257" r:id="R80bb04f67fb040fb"/>
    <p:sldId xmlns:r="http://schemas.openxmlformats.org/officeDocument/2006/relationships" id="258" r:id="Rfca8009f10184d0c"/>
    <p:sldId xmlns:r="http://schemas.openxmlformats.org/officeDocument/2006/relationships" id="259" r:id="R2dbad58f63f14eed"/>
    <p:sldId xmlns:r="http://schemas.openxmlformats.org/officeDocument/2006/relationships" id="260" r:id="Rb0291414e28d41cd"/>
    <p:sldId xmlns:r="http://schemas.openxmlformats.org/officeDocument/2006/relationships" id="261" r:id="R22f6bfd4b30c4002"/>
    <p:sldId xmlns:r="http://schemas.openxmlformats.org/officeDocument/2006/relationships" id="262" r:id="R72bb1376875d4e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b5ed3d8a724a6a" /><Relationship Type="http://schemas.openxmlformats.org/officeDocument/2006/relationships/slide" Target="/ppt/slides/slide1.xml" Id="R4cf1f3291ef4429f" /><Relationship Type="http://schemas.openxmlformats.org/officeDocument/2006/relationships/slide" Target="/ppt/slides/slide2.xml" Id="R80bb04f67fb040fb" /><Relationship Type="http://schemas.openxmlformats.org/officeDocument/2006/relationships/slide" Target="/ppt/slides/slide3.xml" Id="Rfca8009f10184d0c" /><Relationship Type="http://schemas.openxmlformats.org/officeDocument/2006/relationships/slide" Target="/ppt/slides/slide4.xml" Id="R2dbad58f63f14eed" /><Relationship Type="http://schemas.openxmlformats.org/officeDocument/2006/relationships/slide" Target="/ppt/slides/slide5.xml" Id="Rb0291414e28d41cd" /><Relationship Type="http://schemas.openxmlformats.org/officeDocument/2006/relationships/slide" Target="/ppt/slides/slide6.xml" Id="R22f6bfd4b30c4002" /><Relationship Type="http://schemas.openxmlformats.org/officeDocument/2006/relationships/slide" Target="/ppt/slides/slide7.xml" Id="R72bb1376875d4e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5b91c4f5dd42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868b6ff3747ac" /><Relationship Type="http://schemas.openxmlformats.org/officeDocument/2006/relationships/theme" Target="/ppt/slideMasters/theme/theme1.xml" Id="R40e3f1419f714a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c868b6ff3747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a6e41856248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bfddce85944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6a4873ed641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61929633b45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0220fa1a64b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ad941ab1043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b610c0a6743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REKE EVENT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EVENT AS ble etablert [år] og holder til i Ræge.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2 296 367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−225 138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−226 214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386 679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ERIK  –  53,7 %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DIRDAL ALEXANDER  –  42,3 %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ROAR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Gimravegen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4053 Ræge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925 390 607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