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ea16ebb34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3c3381eb24c70"/>
  </p:sldMasterIdLst>
  <p:sldIdLst>
    <p:sldId xmlns:r="http://schemas.openxmlformats.org/officeDocument/2006/relationships" id="256" r:id="Rf5149ef8f9284900"/>
    <p:sldId xmlns:r="http://schemas.openxmlformats.org/officeDocument/2006/relationships" id="257" r:id="R16d18de99c7a44a3"/>
    <p:sldId xmlns:r="http://schemas.openxmlformats.org/officeDocument/2006/relationships" id="258" r:id="Re05873b440004e1c"/>
    <p:sldId xmlns:r="http://schemas.openxmlformats.org/officeDocument/2006/relationships" id="259" r:id="R0c2389985a27415b"/>
    <p:sldId xmlns:r="http://schemas.openxmlformats.org/officeDocument/2006/relationships" id="260" r:id="R79edddcdbd9c438e"/>
    <p:sldId xmlns:r="http://schemas.openxmlformats.org/officeDocument/2006/relationships" id="261" r:id="R4b23acd82cdf4660"/>
    <p:sldId xmlns:r="http://schemas.openxmlformats.org/officeDocument/2006/relationships" id="262" r:id="Rc57e0cc4dcee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3c3381eb24c70" /><Relationship Type="http://schemas.openxmlformats.org/officeDocument/2006/relationships/slide" Target="/ppt/slides/slide1.xml" Id="Rf5149ef8f9284900" /><Relationship Type="http://schemas.openxmlformats.org/officeDocument/2006/relationships/slide" Target="/ppt/slides/slide2.xml" Id="R16d18de99c7a44a3" /><Relationship Type="http://schemas.openxmlformats.org/officeDocument/2006/relationships/slide" Target="/ppt/slides/slide3.xml" Id="Re05873b440004e1c" /><Relationship Type="http://schemas.openxmlformats.org/officeDocument/2006/relationships/slide" Target="/ppt/slides/slide4.xml" Id="R0c2389985a27415b" /><Relationship Type="http://schemas.openxmlformats.org/officeDocument/2006/relationships/slide" Target="/ppt/slides/slide5.xml" Id="R79edddcdbd9c438e" /><Relationship Type="http://schemas.openxmlformats.org/officeDocument/2006/relationships/slide" Target="/ppt/slides/slide6.xml" Id="R4b23acd82cdf4660" /><Relationship Type="http://schemas.openxmlformats.org/officeDocument/2006/relationships/slide" Target="/ppt/slides/slide7.xml" Id="Rc57e0cc4dcee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2a38e95f7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2206585b14efd" /><Relationship Type="http://schemas.openxmlformats.org/officeDocument/2006/relationships/theme" Target="/ppt/slideMasters/theme/theme1.xml" Id="Re296fc009e5c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2206585b1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0e13eb177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f1bbd323840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ed091319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976433f524d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a677df63448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e512211b4a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01cb3b764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