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0e6a74372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a690686664b58"/>
  </p:sldMasterIdLst>
  <p:sldIdLst>
    <p:sldId xmlns:r="http://schemas.openxmlformats.org/officeDocument/2006/relationships" id="256" r:id="R3b01b8b58551465f"/>
    <p:sldId xmlns:r="http://schemas.openxmlformats.org/officeDocument/2006/relationships" id="257" r:id="R9bab6ef5cfd94c4a"/>
    <p:sldId xmlns:r="http://schemas.openxmlformats.org/officeDocument/2006/relationships" id="258" r:id="R856b177dbfcb463d"/>
    <p:sldId xmlns:r="http://schemas.openxmlformats.org/officeDocument/2006/relationships" id="259" r:id="Rd90004a9ea1746ff"/>
    <p:sldId xmlns:r="http://schemas.openxmlformats.org/officeDocument/2006/relationships" id="260" r:id="R04e7483434f74d72"/>
    <p:sldId xmlns:r="http://schemas.openxmlformats.org/officeDocument/2006/relationships" id="261" r:id="Re4867051884d472e"/>
    <p:sldId xmlns:r="http://schemas.openxmlformats.org/officeDocument/2006/relationships" id="262" r:id="R18d7ead227f4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a690686664b58" /><Relationship Type="http://schemas.openxmlformats.org/officeDocument/2006/relationships/slide" Target="/ppt/slides/slide1.xml" Id="R3b01b8b58551465f" /><Relationship Type="http://schemas.openxmlformats.org/officeDocument/2006/relationships/slide" Target="/ppt/slides/slide2.xml" Id="R9bab6ef5cfd94c4a" /><Relationship Type="http://schemas.openxmlformats.org/officeDocument/2006/relationships/slide" Target="/ppt/slides/slide3.xml" Id="R856b177dbfcb463d" /><Relationship Type="http://schemas.openxmlformats.org/officeDocument/2006/relationships/slide" Target="/ppt/slides/slide4.xml" Id="Rd90004a9ea1746ff" /><Relationship Type="http://schemas.openxmlformats.org/officeDocument/2006/relationships/slide" Target="/ppt/slides/slide5.xml" Id="R04e7483434f74d72" /><Relationship Type="http://schemas.openxmlformats.org/officeDocument/2006/relationships/slide" Target="/ppt/slides/slide6.xml" Id="Re4867051884d472e" /><Relationship Type="http://schemas.openxmlformats.org/officeDocument/2006/relationships/slide" Target="/ppt/slides/slide7.xml" Id="R18d7ead227f4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5c8526fe6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f9f8a87dd4368" /><Relationship Type="http://schemas.openxmlformats.org/officeDocument/2006/relationships/theme" Target="/ppt/slideMasters/theme/theme1.xml" Id="Rf2aa843da200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f9f8a87dd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bc5d17e07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bf7f2314f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65989147a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40399e232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46d3bb3a3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e7d9c6195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87cb8ea43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