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0f601bc07d4d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e8af13993f41f1"/>
  </p:sldMasterIdLst>
  <p:sldIdLst>
    <p:sldId xmlns:r="http://schemas.openxmlformats.org/officeDocument/2006/relationships" id="256" r:id="Re85269a98cae44f1"/>
    <p:sldId xmlns:r="http://schemas.openxmlformats.org/officeDocument/2006/relationships" id="257" r:id="R87757e74e0f24223"/>
    <p:sldId xmlns:r="http://schemas.openxmlformats.org/officeDocument/2006/relationships" id="258" r:id="R12d2bb980c004a3e"/>
    <p:sldId xmlns:r="http://schemas.openxmlformats.org/officeDocument/2006/relationships" id="259" r:id="R8bf077e355be4834"/>
    <p:sldId xmlns:r="http://schemas.openxmlformats.org/officeDocument/2006/relationships" id="260" r:id="R8b99b96323824331"/>
    <p:sldId xmlns:r="http://schemas.openxmlformats.org/officeDocument/2006/relationships" id="261" r:id="Rdad6218ec4c04d6c"/>
    <p:sldId xmlns:r="http://schemas.openxmlformats.org/officeDocument/2006/relationships" id="262" r:id="R30e3f661227140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e8af13993f41f1" /><Relationship Type="http://schemas.openxmlformats.org/officeDocument/2006/relationships/slide" Target="/ppt/slides/slide1.xml" Id="Re85269a98cae44f1" /><Relationship Type="http://schemas.openxmlformats.org/officeDocument/2006/relationships/slide" Target="/ppt/slides/slide2.xml" Id="R87757e74e0f24223" /><Relationship Type="http://schemas.openxmlformats.org/officeDocument/2006/relationships/slide" Target="/ppt/slides/slide3.xml" Id="R12d2bb980c004a3e" /><Relationship Type="http://schemas.openxmlformats.org/officeDocument/2006/relationships/slide" Target="/ppt/slides/slide4.xml" Id="R8bf077e355be4834" /><Relationship Type="http://schemas.openxmlformats.org/officeDocument/2006/relationships/slide" Target="/ppt/slides/slide5.xml" Id="R8b99b96323824331" /><Relationship Type="http://schemas.openxmlformats.org/officeDocument/2006/relationships/slide" Target="/ppt/slides/slide6.xml" Id="Rdad6218ec4c04d6c" /><Relationship Type="http://schemas.openxmlformats.org/officeDocument/2006/relationships/slide" Target="/ppt/slides/slide7.xml" Id="R30e3f661227140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0a7fa1006f48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3fde51e8d41a2" /><Relationship Type="http://schemas.openxmlformats.org/officeDocument/2006/relationships/theme" Target="/ppt/slideMasters/theme/theme1.xml" Id="Red458d5c3c6849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13fde51e8d41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f873ed6bf47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6f5f252924b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16447156a44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e3e6bd39b47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65bec48ff45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460b4fa764a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183f5a17147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JUSSI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JUSSI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−745 413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844 777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21 705 332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23 751 504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LAUNES STEINAR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Strandgate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925 379 727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JUSSI HOLDING AS</a:t>
            </a:r>
          </a:p>
        </p:txBody>
      </p:sp>
    </p:spTree>
  </p:cSld>
  <p:clrMapOvr>
    <a:masterClrMapping xmlns:a="http://schemas.openxmlformats.org/drawingml/2006/main"/>
  </p:clrMapOvr>
</p:sld>
</file>