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1fd2041a48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2eff22f74044d3"/>
  </p:sldMasterIdLst>
  <p:sldIdLst>
    <p:sldId xmlns:r="http://schemas.openxmlformats.org/officeDocument/2006/relationships" id="256" r:id="R3e47512ab0c24b11"/>
    <p:sldId xmlns:r="http://schemas.openxmlformats.org/officeDocument/2006/relationships" id="257" r:id="R1e5b186c813e4fd8"/>
    <p:sldId xmlns:r="http://schemas.openxmlformats.org/officeDocument/2006/relationships" id="258" r:id="R65a7108355e94293"/>
    <p:sldId xmlns:r="http://schemas.openxmlformats.org/officeDocument/2006/relationships" id="259" r:id="Rbae4077e1dba428b"/>
    <p:sldId xmlns:r="http://schemas.openxmlformats.org/officeDocument/2006/relationships" id="260" r:id="R61ef4164b76e4839"/>
    <p:sldId xmlns:r="http://schemas.openxmlformats.org/officeDocument/2006/relationships" id="261" r:id="Rfda0c3c3aac84990"/>
    <p:sldId xmlns:r="http://schemas.openxmlformats.org/officeDocument/2006/relationships" id="262" r:id="R59da32af5ee5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eff22f74044d3" /><Relationship Type="http://schemas.openxmlformats.org/officeDocument/2006/relationships/slide" Target="/ppt/slides/slide1.xml" Id="R3e47512ab0c24b11" /><Relationship Type="http://schemas.openxmlformats.org/officeDocument/2006/relationships/slide" Target="/ppt/slides/slide2.xml" Id="R1e5b186c813e4fd8" /><Relationship Type="http://schemas.openxmlformats.org/officeDocument/2006/relationships/slide" Target="/ppt/slides/slide3.xml" Id="R65a7108355e94293" /><Relationship Type="http://schemas.openxmlformats.org/officeDocument/2006/relationships/slide" Target="/ppt/slides/slide4.xml" Id="Rbae4077e1dba428b" /><Relationship Type="http://schemas.openxmlformats.org/officeDocument/2006/relationships/slide" Target="/ppt/slides/slide5.xml" Id="R61ef4164b76e4839" /><Relationship Type="http://schemas.openxmlformats.org/officeDocument/2006/relationships/slide" Target="/ppt/slides/slide6.xml" Id="Rfda0c3c3aac84990" /><Relationship Type="http://schemas.openxmlformats.org/officeDocument/2006/relationships/slide" Target="/ppt/slides/slide7.xml" Id="R59da32af5ee5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dab00c3de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25f82ee8940a2" /><Relationship Type="http://schemas.openxmlformats.org/officeDocument/2006/relationships/theme" Target="/ppt/slideMasters/theme/theme1.xml" Id="R9edcd0efbb1f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25f82ee89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0ac35ee1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8cd1109664b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17e2ff7e44a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22170eaa2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a81c8238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1a32b10e0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06e6a5894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