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a7f49847b41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0fdadde8d454a"/>
  </p:sldMasterIdLst>
  <p:sldIdLst>
    <p:sldId xmlns:r="http://schemas.openxmlformats.org/officeDocument/2006/relationships" id="256" r:id="Ra714adfa5a344b85"/>
    <p:sldId xmlns:r="http://schemas.openxmlformats.org/officeDocument/2006/relationships" id="257" r:id="R0a3cbb11b4774189"/>
    <p:sldId xmlns:r="http://schemas.openxmlformats.org/officeDocument/2006/relationships" id="258" r:id="R3a734401c40147d1"/>
    <p:sldId xmlns:r="http://schemas.openxmlformats.org/officeDocument/2006/relationships" id="259" r:id="R0f786be3f99c4a84"/>
    <p:sldId xmlns:r="http://schemas.openxmlformats.org/officeDocument/2006/relationships" id="260" r:id="Rf144f3a5308a4a36"/>
    <p:sldId xmlns:r="http://schemas.openxmlformats.org/officeDocument/2006/relationships" id="261" r:id="Rd5941f35c44a4a27"/>
    <p:sldId xmlns:r="http://schemas.openxmlformats.org/officeDocument/2006/relationships" id="262" r:id="R98bcfe6260cf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0fdadde8d454a" /><Relationship Type="http://schemas.openxmlformats.org/officeDocument/2006/relationships/slide" Target="/ppt/slides/slide1.xml" Id="Ra714adfa5a344b85" /><Relationship Type="http://schemas.openxmlformats.org/officeDocument/2006/relationships/slide" Target="/ppt/slides/slide2.xml" Id="R0a3cbb11b4774189" /><Relationship Type="http://schemas.openxmlformats.org/officeDocument/2006/relationships/slide" Target="/ppt/slides/slide3.xml" Id="R3a734401c40147d1" /><Relationship Type="http://schemas.openxmlformats.org/officeDocument/2006/relationships/slide" Target="/ppt/slides/slide4.xml" Id="R0f786be3f99c4a84" /><Relationship Type="http://schemas.openxmlformats.org/officeDocument/2006/relationships/slide" Target="/ppt/slides/slide5.xml" Id="Rf144f3a5308a4a36" /><Relationship Type="http://schemas.openxmlformats.org/officeDocument/2006/relationships/slide" Target="/ppt/slides/slide6.xml" Id="Rd5941f35c44a4a27" /><Relationship Type="http://schemas.openxmlformats.org/officeDocument/2006/relationships/slide" Target="/ppt/slides/slide7.xml" Id="R98bcfe6260cf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f455e65e8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8580da20146f3" /><Relationship Type="http://schemas.openxmlformats.org/officeDocument/2006/relationships/theme" Target="/ppt/slideMasters/theme/theme1.xml" Id="Rbb02a75ae41e43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8580da20146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7713b450b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1e6c41ee3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be2d6a02c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eb9722ef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30742b60d4e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31d86e1ca46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7573492174e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TYRHOLM &amp; FARSTAD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 &amp; FARSTAD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183 822 765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50 944 507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27 499 798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140 015 026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519 253 353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47,9 %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FARLAND HOLDING AS  –  46,5 %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Flatholmen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tyrholm@tyrholm.no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