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af8541477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2c8b3b276440bf"/>
  </p:sldMasterIdLst>
  <p:sldIdLst>
    <p:sldId xmlns:r="http://schemas.openxmlformats.org/officeDocument/2006/relationships" id="256" r:id="R55f03c4c1b1c463c"/>
    <p:sldId xmlns:r="http://schemas.openxmlformats.org/officeDocument/2006/relationships" id="257" r:id="Ra09830fa4ecf41ec"/>
    <p:sldId xmlns:r="http://schemas.openxmlformats.org/officeDocument/2006/relationships" id="258" r:id="Re7b3573da1054a23"/>
    <p:sldId xmlns:r="http://schemas.openxmlformats.org/officeDocument/2006/relationships" id="259" r:id="Rd30685aac560421d"/>
    <p:sldId xmlns:r="http://schemas.openxmlformats.org/officeDocument/2006/relationships" id="260" r:id="R4eb6d797f7164891"/>
    <p:sldId xmlns:r="http://schemas.openxmlformats.org/officeDocument/2006/relationships" id="261" r:id="Raf80dcc96d5a4942"/>
    <p:sldId xmlns:r="http://schemas.openxmlformats.org/officeDocument/2006/relationships" id="262" r:id="Rcf55815f1112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c8b3b276440bf" /><Relationship Type="http://schemas.openxmlformats.org/officeDocument/2006/relationships/slide" Target="/ppt/slides/slide1.xml" Id="R55f03c4c1b1c463c" /><Relationship Type="http://schemas.openxmlformats.org/officeDocument/2006/relationships/slide" Target="/ppt/slides/slide2.xml" Id="Ra09830fa4ecf41ec" /><Relationship Type="http://schemas.openxmlformats.org/officeDocument/2006/relationships/slide" Target="/ppt/slides/slide3.xml" Id="Re7b3573da1054a23" /><Relationship Type="http://schemas.openxmlformats.org/officeDocument/2006/relationships/slide" Target="/ppt/slides/slide4.xml" Id="Rd30685aac560421d" /><Relationship Type="http://schemas.openxmlformats.org/officeDocument/2006/relationships/slide" Target="/ppt/slides/slide5.xml" Id="R4eb6d797f7164891" /><Relationship Type="http://schemas.openxmlformats.org/officeDocument/2006/relationships/slide" Target="/ppt/slides/slide6.xml" Id="Raf80dcc96d5a4942" /><Relationship Type="http://schemas.openxmlformats.org/officeDocument/2006/relationships/slide" Target="/ppt/slides/slide7.xml" Id="Rcf55815f1112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e23664b03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f1c450d0489d" /><Relationship Type="http://schemas.openxmlformats.org/officeDocument/2006/relationships/theme" Target="/ppt/slideMasters/theme/theme1.xml" Id="Rc5fe248e82734b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63f1c450d0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38394fa83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ad6b1041e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ca39fc2ae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59fbde1ea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257f1ea34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ce6ae5c3c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5539604a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CAPITAL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