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3cb0f346f9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1c1a69e1dd41ae"/>
  </p:sldMasterIdLst>
  <p:sldIdLst>
    <p:sldId xmlns:r="http://schemas.openxmlformats.org/officeDocument/2006/relationships" id="256" r:id="R4fbb408da5de4d4a"/>
    <p:sldId xmlns:r="http://schemas.openxmlformats.org/officeDocument/2006/relationships" id="257" r:id="R9c8e2ab8c29042cf"/>
    <p:sldId xmlns:r="http://schemas.openxmlformats.org/officeDocument/2006/relationships" id="258" r:id="R1cb11bc899d9415c"/>
    <p:sldId xmlns:r="http://schemas.openxmlformats.org/officeDocument/2006/relationships" id="259" r:id="Rc56eae4253bf48bf"/>
    <p:sldId xmlns:r="http://schemas.openxmlformats.org/officeDocument/2006/relationships" id="260" r:id="R740d28474e22476b"/>
    <p:sldId xmlns:r="http://schemas.openxmlformats.org/officeDocument/2006/relationships" id="261" r:id="R4add0458ebed4ffe"/>
    <p:sldId xmlns:r="http://schemas.openxmlformats.org/officeDocument/2006/relationships" id="262" r:id="Rd71a3d7a82bd42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c1a69e1dd41ae" /><Relationship Type="http://schemas.openxmlformats.org/officeDocument/2006/relationships/slide" Target="/ppt/slides/slide1.xml" Id="R4fbb408da5de4d4a" /><Relationship Type="http://schemas.openxmlformats.org/officeDocument/2006/relationships/slide" Target="/ppt/slides/slide2.xml" Id="R9c8e2ab8c29042cf" /><Relationship Type="http://schemas.openxmlformats.org/officeDocument/2006/relationships/slide" Target="/ppt/slides/slide3.xml" Id="R1cb11bc899d9415c" /><Relationship Type="http://schemas.openxmlformats.org/officeDocument/2006/relationships/slide" Target="/ppt/slides/slide4.xml" Id="Rc56eae4253bf48bf" /><Relationship Type="http://schemas.openxmlformats.org/officeDocument/2006/relationships/slide" Target="/ppt/slides/slide5.xml" Id="R740d28474e22476b" /><Relationship Type="http://schemas.openxmlformats.org/officeDocument/2006/relationships/slide" Target="/ppt/slides/slide6.xml" Id="R4add0458ebed4ffe" /><Relationship Type="http://schemas.openxmlformats.org/officeDocument/2006/relationships/slide" Target="/ppt/slides/slide7.xml" Id="Rd71a3d7a82bd42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9899219dc40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e46e028514d1b" /><Relationship Type="http://schemas.openxmlformats.org/officeDocument/2006/relationships/theme" Target="/ppt/slideMasters/theme/theme1.xml" Id="R7f8f7b1ca8eb43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7e46e02851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d9e9171ab43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731077d2245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afff7f2cd4c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8ccc038d94f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494e1b48b4f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7f5115f014e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ba9c64c69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