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c8c4c85f66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7e3b71c5e445f"/>
  </p:sldMasterIdLst>
  <p:sldIdLst>
    <p:sldId xmlns:r="http://schemas.openxmlformats.org/officeDocument/2006/relationships" id="256" r:id="R694087c68b734d7a"/>
    <p:sldId xmlns:r="http://schemas.openxmlformats.org/officeDocument/2006/relationships" id="257" r:id="Rc94d6cb0fd014a76"/>
    <p:sldId xmlns:r="http://schemas.openxmlformats.org/officeDocument/2006/relationships" id="258" r:id="R8cf6dfd41daf4afb"/>
    <p:sldId xmlns:r="http://schemas.openxmlformats.org/officeDocument/2006/relationships" id="259" r:id="Rcb724f3a62a1417b"/>
    <p:sldId xmlns:r="http://schemas.openxmlformats.org/officeDocument/2006/relationships" id="260" r:id="R121dfe328ed74721"/>
    <p:sldId xmlns:r="http://schemas.openxmlformats.org/officeDocument/2006/relationships" id="261" r:id="R805901da28504c15"/>
    <p:sldId xmlns:r="http://schemas.openxmlformats.org/officeDocument/2006/relationships" id="262" r:id="Rd3ec83bed6774b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7e3b71c5e445f" /><Relationship Type="http://schemas.openxmlformats.org/officeDocument/2006/relationships/slide" Target="/ppt/slides/slide1.xml" Id="R694087c68b734d7a" /><Relationship Type="http://schemas.openxmlformats.org/officeDocument/2006/relationships/slide" Target="/ppt/slides/slide2.xml" Id="Rc94d6cb0fd014a76" /><Relationship Type="http://schemas.openxmlformats.org/officeDocument/2006/relationships/slide" Target="/ppt/slides/slide3.xml" Id="R8cf6dfd41daf4afb" /><Relationship Type="http://schemas.openxmlformats.org/officeDocument/2006/relationships/slide" Target="/ppt/slides/slide4.xml" Id="Rcb724f3a62a1417b" /><Relationship Type="http://schemas.openxmlformats.org/officeDocument/2006/relationships/slide" Target="/ppt/slides/slide5.xml" Id="R121dfe328ed74721" /><Relationship Type="http://schemas.openxmlformats.org/officeDocument/2006/relationships/slide" Target="/ppt/slides/slide6.xml" Id="R805901da28504c15" /><Relationship Type="http://schemas.openxmlformats.org/officeDocument/2006/relationships/slide" Target="/ppt/slides/slide7.xml" Id="Rd3ec83bed6774b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4a522413f41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fce27e49148a2" /><Relationship Type="http://schemas.openxmlformats.org/officeDocument/2006/relationships/theme" Target="/ppt/slideMasters/theme/theme1.xml" Id="R93e9c24b9648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fce27e491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40b9deb5741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7b1a154cb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ddba8aebd43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6ae58598f4a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acb98ea6d4a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7231995ea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bc091bc61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