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9441120c9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ebd476d314b31"/>
  </p:sldMasterIdLst>
  <p:sldIdLst>
    <p:sldId xmlns:r="http://schemas.openxmlformats.org/officeDocument/2006/relationships" id="256" r:id="R05255ed51dc3488b"/>
    <p:sldId xmlns:r="http://schemas.openxmlformats.org/officeDocument/2006/relationships" id="257" r:id="Rb3208bf1c3b848a6"/>
    <p:sldId xmlns:r="http://schemas.openxmlformats.org/officeDocument/2006/relationships" id="258" r:id="R95ae765d15134e1f"/>
    <p:sldId xmlns:r="http://schemas.openxmlformats.org/officeDocument/2006/relationships" id="259" r:id="R4928332004274be0"/>
    <p:sldId xmlns:r="http://schemas.openxmlformats.org/officeDocument/2006/relationships" id="260" r:id="R1ac05838f0f346a6"/>
    <p:sldId xmlns:r="http://schemas.openxmlformats.org/officeDocument/2006/relationships" id="261" r:id="R520c4775e8754e54"/>
    <p:sldId xmlns:r="http://schemas.openxmlformats.org/officeDocument/2006/relationships" id="262" r:id="Rba63ef9761b4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ebd476d314b31" /><Relationship Type="http://schemas.openxmlformats.org/officeDocument/2006/relationships/slide" Target="/ppt/slides/slide1.xml" Id="R05255ed51dc3488b" /><Relationship Type="http://schemas.openxmlformats.org/officeDocument/2006/relationships/slide" Target="/ppt/slides/slide2.xml" Id="Rb3208bf1c3b848a6" /><Relationship Type="http://schemas.openxmlformats.org/officeDocument/2006/relationships/slide" Target="/ppt/slides/slide3.xml" Id="R95ae765d15134e1f" /><Relationship Type="http://schemas.openxmlformats.org/officeDocument/2006/relationships/slide" Target="/ppt/slides/slide4.xml" Id="R4928332004274be0" /><Relationship Type="http://schemas.openxmlformats.org/officeDocument/2006/relationships/slide" Target="/ppt/slides/slide5.xml" Id="R1ac05838f0f346a6" /><Relationship Type="http://schemas.openxmlformats.org/officeDocument/2006/relationships/slide" Target="/ppt/slides/slide6.xml" Id="R520c4775e8754e54" /><Relationship Type="http://schemas.openxmlformats.org/officeDocument/2006/relationships/slide" Target="/ppt/slides/slide7.xml" Id="Rba63ef9761b4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459023c1a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590cce09840d7" /><Relationship Type="http://schemas.openxmlformats.org/officeDocument/2006/relationships/theme" Target="/ppt/slideMasters/theme/theme1.xml" Id="R8f3da6226751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590cce098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0fc4895c048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05fde746c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b05c5eb0844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ab447ea74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b08dde55149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9f98df11c42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e842ad25742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