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5681a7a0d6648a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d8c8c883da84701"/>
  </p:sldMasterIdLst>
  <p:sldIdLst>
    <p:sldId xmlns:r="http://schemas.openxmlformats.org/officeDocument/2006/relationships" id="256" r:id="R9a18adde703a49b4"/>
    <p:sldId xmlns:r="http://schemas.openxmlformats.org/officeDocument/2006/relationships" id="257" r:id="Rbbec52ca9b0844d5"/>
    <p:sldId xmlns:r="http://schemas.openxmlformats.org/officeDocument/2006/relationships" id="258" r:id="Re6e30e370eab4e1b"/>
    <p:sldId xmlns:r="http://schemas.openxmlformats.org/officeDocument/2006/relationships" id="259" r:id="Rd1b95f885b4d4785"/>
    <p:sldId xmlns:r="http://schemas.openxmlformats.org/officeDocument/2006/relationships" id="260" r:id="R0ac1bc0bafac414f"/>
    <p:sldId xmlns:r="http://schemas.openxmlformats.org/officeDocument/2006/relationships" id="261" r:id="R3163a5640dcc409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d8c8c883da84701" /><Relationship Type="http://schemas.openxmlformats.org/officeDocument/2006/relationships/slide" Target="/ppt/slides/slide1.xml" Id="R9a18adde703a49b4" /><Relationship Type="http://schemas.openxmlformats.org/officeDocument/2006/relationships/slide" Target="/ppt/slides/slide2.xml" Id="Rbbec52ca9b0844d5" /><Relationship Type="http://schemas.openxmlformats.org/officeDocument/2006/relationships/slide" Target="/ppt/slides/slide3.xml" Id="Re6e30e370eab4e1b" /><Relationship Type="http://schemas.openxmlformats.org/officeDocument/2006/relationships/slide" Target="/ppt/slides/slide4.xml" Id="Rd1b95f885b4d4785" /><Relationship Type="http://schemas.openxmlformats.org/officeDocument/2006/relationships/slide" Target="/ppt/slides/slide5.xml" Id="R0ac1bc0bafac414f" /><Relationship Type="http://schemas.openxmlformats.org/officeDocument/2006/relationships/slide" Target="/ppt/slides/slide6.xml" Id="R3163a5640dcc409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1d1443c303444c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63570223eb4f26" /><Relationship Type="http://schemas.openxmlformats.org/officeDocument/2006/relationships/theme" Target="/ppt/slideMasters/theme/theme1.xml" Id="Rd4f20e02fd3d4f9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163570223eb4f2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d7e8a6b632477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a2deb0f2bc488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704f725a1247b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0b79b21b094ba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0a44b136dd4e1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f6f7230dbd4b6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HYTTESERVICE-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HYTTESERVICE-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HYTTESERVICE-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HYTTESERVICE-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HYTTESERVICE-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HYTTESERVICE-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Christopher Nygaard-Dommett, Rød 29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4823 Nedenes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925 301 310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HYTTESERVICE- AS</a:t>
            </a:r>
          </a:p>
        </p:txBody>
      </p:sp>
    </p:spTree>
  </p:cSld>
  <p:clrMapOvr>
    <a:masterClrMapping xmlns:a="http://schemas.openxmlformats.org/drawingml/2006/main"/>
  </p:clrMapOvr>
</p:sld>
</file>