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b189ea50e045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90383ce8bd4bec"/>
  </p:sldMasterIdLst>
  <p:sldIdLst>
    <p:sldId xmlns:r="http://schemas.openxmlformats.org/officeDocument/2006/relationships" id="256" r:id="R7d96729fb9b94b44"/>
    <p:sldId xmlns:r="http://schemas.openxmlformats.org/officeDocument/2006/relationships" id="257" r:id="Rad5061aefa2d47c9"/>
    <p:sldId xmlns:r="http://schemas.openxmlformats.org/officeDocument/2006/relationships" id="258" r:id="Rcadc4c6c33334441"/>
    <p:sldId xmlns:r="http://schemas.openxmlformats.org/officeDocument/2006/relationships" id="259" r:id="R8d247c547f734a70"/>
    <p:sldId xmlns:r="http://schemas.openxmlformats.org/officeDocument/2006/relationships" id="260" r:id="R902429be72484a53"/>
    <p:sldId xmlns:r="http://schemas.openxmlformats.org/officeDocument/2006/relationships" id="261" r:id="R2f49cd1a63bd4761"/>
    <p:sldId xmlns:r="http://schemas.openxmlformats.org/officeDocument/2006/relationships" id="262" r:id="R7b96344f27614f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0383ce8bd4bec" /><Relationship Type="http://schemas.openxmlformats.org/officeDocument/2006/relationships/slide" Target="/ppt/slides/slide1.xml" Id="R7d96729fb9b94b44" /><Relationship Type="http://schemas.openxmlformats.org/officeDocument/2006/relationships/slide" Target="/ppt/slides/slide2.xml" Id="Rad5061aefa2d47c9" /><Relationship Type="http://schemas.openxmlformats.org/officeDocument/2006/relationships/slide" Target="/ppt/slides/slide3.xml" Id="Rcadc4c6c33334441" /><Relationship Type="http://schemas.openxmlformats.org/officeDocument/2006/relationships/slide" Target="/ppt/slides/slide4.xml" Id="R8d247c547f734a70" /><Relationship Type="http://schemas.openxmlformats.org/officeDocument/2006/relationships/slide" Target="/ppt/slides/slide5.xml" Id="R902429be72484a53" /><Relationship Type="http://schemas.openxmlformats.org/officeDocument/2006/relationships/slide" Target="/ppt/slides/slide6.xml" Id="R2f49cd1a63bd4761" /><Relationship Type="http://schemas.openxmlformats.org/officeDocument/2006/relationships/slide" Target="/ppt/slides/slide7.xml" Id="R7b96344f27614f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1b6bc5578442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062ff07824779" /><Relationship Type="http://schemas.openxmlformats.org/officeDocument/2006/relationships/theme" Target="/ppt/slideMasters/theme/theme1.xml" Id="Ra44fe05277eb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062ff0782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741bfeb241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1ef3f0c7d4b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b962013894f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db70128f3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7ab18921143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622a135b540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bee29e84f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HAUGOMVEGEN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HAUGOMVEGEN 5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1 139 605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7 426 204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8 282 372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 RUNE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925 296 449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