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65afb9400b45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456b2a03874dd1"/>
  </p:sldMasterIdLst>
  <p:sldIdLst>
    <p:sldId xmlns:r="http://schemas.openxmlformats.org/officeDocument/2006/relationships" id="256" r:id="R1634258b3c6346d9"/>
    <p:sldId xmlns:r="http://schemas.openxmlformats.org/officeDocument/2006/relationships" id="257" r:id="R0fc81a0deaf64c35"/>
    <p:sldId xmlns:r="http://schemas.openxmlformats.org/officeDocument/2006/relationships" id="258" r:id="Rbccada658d0a4244"/>
    <p:sldId xmlns:r="http://schemas.openxmlformats.org/officeDocument/2006/relationships" id="259" r:id="Rbdfd6b585d0e4a81"/>
    <p:sldId xmlns:r="http://schemas.openxmlformats.org/officeDocument/2006/relationships" id="260" r:id="R26b4b4671cab4af2"/>
    <p:sldId xmlns:r="http://schemas.openxmlformats.org/officeDocument/2006/relationships" id="261" r:id="R27e9a4a6c4ac4259"/>
    <p:sldId xmlns:r="http://schemas.openxmlformats.org/officeDocument/2006/relationships" id="262" r:id="R990bfdef547949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56b2a03874dd1" /><Relationship Type="http://schemas.openxmlformats.org/officeDocument/2006/relationships/slide" Target="/ppt/slides/slide1.xml" Id="R1634258b3c6346d9" /><Relationship Type="http://schemas.openxmlformats.org/officeDocument/2006/relationships/slide" Target="/ppt/slides/slide2.xml" Id="R0fc81a0deaf64c35" /><Relationship Type="http://schemas.openxmlformats.org/officeDocument/2006/relationships/slide" Target="/ppt/slides/slide3.xml" Id="Rbccada658d0a4244" /><Relationship Type="http://schemas.openxmlformats.org/officeDocument/2006/relationships/slide" Target="/ppt/slides/slide4.xml" Id="Rbdfd6b585d0e4a81" /><Relationship Type="http://schemas.openxmlformats.org/officeDocument/2006/relationships/slide" Target="/ppt/slides/slide5.xml" Id="R26b4b4671cab4af2" /><Relationship Type="http://schemas.openxmlformats.org/officeDocument/2006/relationships/slide" Target="/ppt/slides/slide6.xml" Id="R27e9a4a6c4ac4259" /><Relationship Type="http://schemas.openxmlformats.org/officeDocument/2006/relationships/slide" Target="/ppt/slides/slide7.xml" Id="R990bfdef547949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40d82fbf9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daa9864d54f44" /><Relationship Type="http://schemas.openxmlformats.org/officeDocument/2006/relationships/theme" Target="/ppt/slideMasters/theme/theme1.xml" Id="Rb565625fc3524d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daa9864d54f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12fff025043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c7320a50d45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e84645a0d46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780e687d742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e86bf9d094c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c4f17c41846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3a0e93f1643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