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a0f2b3146840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1ef6e2971540c4"/>
  </p:sldMasterIdLst>
  <p:sldIdLst>
    <p:sldId xmlns:r="http://schemas.openxmlformats.org/officeDocument/2006/relationships" id="256" r:id="R150cb50e1434459a"/>
    <p:sldId xmlns:r="http://schemas.openxmlformats.org/officeDocument/2006/relationships" id="257" r:id="Re0a2a882e49e4c95"/>
    <p:sldId xmlns:r="http://schemas.openxmlformats.org/officeDocument/2006/relationships" id="258" r:id="Re6dce4b942364e9e"/>
    <p:sldId xmlns:r="http://schemas.openxmlformats.org/officeDocument/2006/relationships" id="259" r:id="Re8787bb4001d406b"/>
    <p:sldId xmlns:r="http://schemas.openxmlformats.org/officeDocument/2006/relationships" id="260" r:id="Re6a02cbd9b9e46ec"/>
    <p:sldId xmlns:r="http://schemas.openxmlformats.org/officeDocument/2006/relationships" id="261" r:id="R112e1f3a6f7b43ca"/>
    <p:sldId xmlns:r="http://schemas.openxmlformats.org/officeDocument/2006/relationships" id="262" r:id="Rc5a45ec01eb943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1ef6e2971540c4" /><Relationship Type="http://schemas.openxmlformats.org/officeDocument/2006/relationships/slide" Target="/ppt/slides/slide1.xml" Id="R150cb50e1434459a" /><Relationship Type="http://schemas.openxmlformats.org/officeDocument/2006/relationships/slide" Target="/ppt/slides/slide2.xml" Id="Re0a2a882e49e4c95" /><Relationship Type="http://schemas.openxmlformats.org/officeDocument/2006/relationships/slide" Target="/ppt/slides/slide3.xml" Id="Re6dce4b942364e9e" /><Relationship Type="http://schemas.openxmlformats.org/officeDocument/2006/relationships/slide" Target="/ppt/slides/slide4.xml" Id="Re8787bb4001d406b" /><Relationship Type="http://schemas.openxmlformats.org/officeDocument/2006/relationships/slide" Target="/ppt/slides/slide5.xml" Id="Re6a02cbd9b9e46ec" /><Relationship Type="http://schemas.openxmlformats.org/officeDocument/2006/relationships/slide" Target="/ppt/slides/slide6.xml" Id="R112e1f3a6f7b43ca" /><Relationship Type="http://schemas.openxmlformats.org/officeDocument/2006/relationships/slide" Target="/ppt/slides/slide7.xml" Id="Rc5a45ec01eb943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7bebd2268f41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1ad168f1d40da" /><Relationship Type="http://schemas.openxmlformats.org/officeDocument/2006/relationships/theme" Target="/ppt/slideMasters/theme/theme1.xml" Id="Rbc80260ddd5042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61ad168f1d40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bea0617b144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9f165477045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440aaca9a44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a368f733545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9eaeeda954d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3bce327b14a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d0f9f29f148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ÅLØYA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ÅLØYA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ÅLØYA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ÅLØYA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ÅLØYA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ÅLØYA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277 337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ÅLØYA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ØREVIK ANDREAS BRUNVATNE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ÅLØYA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Brunvatne Ørevik, Schweigårds vei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925 282 170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ÅLØYA INVEST AS</a:t>
            </a:r>
          </a:p>
        </p:txBody>
      </p:sp>
    </p:spTree>
  </p:cSld>
  <p:clrMapOvr>
    <a:masterClrMapping xmlns:a="http://schemas.openxmlformats.org/drawingml/2006/main"/>
  </p:clrMapOvr>
</p:sld>
</file>