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43e4c4050141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12e10106a64a81"/>
  </p:sldMasterIdLst>
  <p:sldIdLst>
    <p:sldId xmlns:r="http://schemas.openxmlformats.org/officeDocument/2006/relationships" id="256" r:id="Rc813586a36524ffe"/>
    <p:sldId xmlns:r="http://schemas.openxmlformats.org/officeDocument/2006/relationships" id="257" r:id="R7ceaa5e206ca41e6"/>
    <p:sldId xmlns:r="http://schemas.openxmlformats.org/officeDocument/2006/relationships" id="258" r:id="R1d83f0254fbf4112"/>
    <p:sldId xmlns:r="http://schemas.openxmlformats.org/officeDocument/2006/relationships" id="259" r:id="Ra542a01effd048b8"/>
    <p:sldId xmlns:r="http://schemas.openxmlformats.org/officeDocument/2006/relationships" id="260" r:id="R87fa4ec69154430a"/>
    <p:sldId xmlns:r="http://schemas.openxmlformats.org/officeDocument/2006/relationships" id="261" r:id="Re55b52646d224b3b"/>
    <p:sldId xmlns:r="http://schemas.openxmlformats.org/officeDocument/2006/relationships" id="262" r:id="R6ada4bc5a02b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2e10106a64a81" /><Relationship Type="http://schemas.openxmlformats.org/officeDocument/2006/relationships/slide" Target="/ppt/slides/slide1.xml" Id="Rc813586a36524ffe" /><Relationship Type="http://schemas.openxmlformats.org/officeDocument/2006/relationships/slide" Target="/ppt/slides/slide2.xml" Id="R7ceaa5e206ca41e6" /><Relationship Type="http://schemas.openxmlformats.org/officeDocument/2006/relationships/slide" Target="/ppt/slides/slide3.xml" Id="R1d83f0254fbf4112" /><Relationship Type="http://schemas.openxmlformats.org/officeDocument/2006/relationships/slide" Target="/ppt/slides/slide4.xml" Id="Ra542a01effd048b8" /><Relationship Type="http://schemas.openxmlformats.org/officeDocument/2006/relationships/slide" Target="/ppt/slides/slide5.xml" Id="R87fa4ec69154430a" /><Relationship Type="http://schemas.openxmlformats.org/officeDocument/2006/relationships/slide" Target="/ppt/slides/slide6.xml" Id="Re55b52646d224b3b" /><Relationship Type="http://schemas.openxmlformats.org/officeDocument/2006/relationships/slide" Target="/ppt/slides/slide7.xml" Id="R6ada4bc5a02b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226771e294d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415d448174f60" /><Relationship Type="http://schemas.openxmlformats.org/officeDocument/2006/relationships/theme" Target="/ppt/slideMasters/theme/theme1.xml" Id="R206b6983c9ed42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4415d448174f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cb26d5e9342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d7c67385041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284b5bbf248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4cdc2269c42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12700c8fb49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32116429f4d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89e4aa5f2641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 KAPITAL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618 793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EDVARDSEN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Haneborgveien 78B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1463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925 239 178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 KAPITAL AS</a:t>
            </a:r>
          </a:p>
        </p:txBody>
      </p:sp>
    </p:spTree>
  </p:cSld>
  <p:clrMapOvr>
    <a:masterClrMapping xmlns:a="http://schemas.openxmlformats.org/drawingml/2006/main"/>
  </p:clrMapOvr>
</p:sld>
</file>