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e592fda78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fcac521cc047d5"/>
  </p:sldMasterIdLst>
  <p:sldIdLst>
    <p:sldId xmlns:r="http://schemas.openxmlformats.org/officeDocument/2006/relationships" id="256" r:id="Rba94cffadfd8482d"/>
    <p:sldId xmlns:r="http://schemas.openxmlformats.org/officeDocument/2006/relationships" id="257" r:id="R50d32b28c7cb4e85"/>
    <p:sldId xmlns:r="http://schemas.openxmlformats.org/officeDocument/2006/relationships" id="258" r:id="R9e24ad5fe4ab4c9a"/>
    <p:sldId xmlns:r="http://schemas.openxmlformats.org/officeDocument/2006/relationships" id="259" r:id="R115fa32b89924b1b"/>
    <p:sldId xmlns:r="http://schemas.openxmlformats.org/officeDocument/2006/relationships" id="260" r:id="Rf7f0f947042945d6"/>
    <p:sldId xmlns:r="http://schemas.openxmlformats.org/officeDocument/2006/relationships" id="261" r:id="R66b2f3bb7a854467"/>
    <p:sldId xmlns:r="http://schemas.openxmlformats.org/officeDocument/2006/relationships" id="262" r:id="Rd46279776128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cac521cc047d5" /><Relationship Type="http://schemas.openxmlformats.org/officeDocument/2006/relationships/slide" Target="/ppt/slides/slide1.xml" Id="Rba94cffadfd8482d" /><Relationship Type="http://schemas.openxmlformats.org/officeDocument/2006/relationships/slide" Target="/ppt/slides/slide2.xml" Id="R50d32b28c7cb4e85" /><Relationship Type="http://schemas.openxmlformats.org/officeDocument/2006/relationships/slide" Target="/ppt/slides/slide3.xml" Id="R9e24ad5fe4ab4c9a" /><Relationship Type="http://schemas.openxmlformats.org/officeDocument/2006/relationships/slide" Target="/ppt/slides/slide4.xml" Id="R115fa32b89924b1b" /><Relationship Type="http://schemas.openxmlformats.org/officeDocument/2006/relationships/slide" Target="/ppt/slides/slide5.xml" Id="Rf7f0f947042945d6" /><Relationship Type="http://schemas.openxmlformats.org/officeDocument/2006/relationships/slide" Target="/ppt/slides/slide6.xml" Id="R66b2f3bb7a854467" /><Relationship Type="http://schemas.openxmlformats.org/officeDocument/2006/relationships/slide" Target="/ppt/slides/slide7.xml" Id="Rd46279776128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0f91b2818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39446198c4e88" /><Relationship Type="http://schemas.openxmlformats.org/officeDocument/2006/relationships/theme" Target="/ppt/slideMasters/theme/theme1.xml" Id="R881bc159038e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39446198c4e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c7db5729a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3c3671f4c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58dc75820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3f09d6d1140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635a7f3d14e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23277efee40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7c79f3b3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