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0aa00ad43048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7e283ed1c44a5"/>
  </p:sldMasterIdLst>
  <p:sldIdLst>
    <p:sldId xmlns:r="http://schemas.openxmlformats.org/officeDocument/2006/relationships" id="256" r:id="R6db2fe58cd1c453a"/>
    <p:sldId xmlns:r="http://schemas.openxmlformats.org/officeDocument/2006/relationships" id="257" r:id="R6a4e79cdf0c24772"/>
    <p:sldId xmlns:r="http://schemas.openxmlformats.org/officeDocument/2006/relationships" id="258" r:id="R2b49a8a8217f4176"/>
    <p:sldId xmlns:r="http://schemas.openxmlformats.org/officeDocument/2006/relationships" id="259" r:id="Rc9f6b38e9fcc4c7e"/>
    <p:sldId xmlns:r="http://schemas.openxmlformats.org/officeDocument/2006/relationships" id="260" r:id="R1c45fa9f46df4150"/>
    <p:sldId xmlns:r="http://schemas.openxmlformats.org/officeDocument/2006/relationships" id="261" r:id="Ra0daea26a1d14ee8"/>
    <p:sldId xmlns:r="http://schemas.openxmlformats.org/officeDocument/2006/relationships" id="262" r:id="Re41c8fc4e44a42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7e283ed1c44a5" /><Relationship Type="http://schemas.openxmlformats.org/officeDocument/2006/relationships/slide" Target="/ppt/slides/slide1.xml" Id="R6db2fe58cd1c453a" /><Relationship Type="http://schemas.openxmlformats.org/officeDocument/2006/relationships/slide" Target="/ppt/slides/slide2.xml" Id="R6a4e79cdf0c24772" /><Relationship Type="http://schemas.openxmlformats.org/officeDocument/2006/relationships/slide" Target="/ppt/slides/slide3.xml" Id="R2b49a8a8217f4176" /><Relationship Type="http://schemas.openxmlformats.org/officeDocument/2006/relationships/slide" Target="/ppt/slides/slide4.xml" Id="Rc9f6b38e9fcc4c7e" /><Relationship Type="http://schemas.openxmlformats.org/officeDocument/2006/relationships/slide" Target="/ppt/slides/slide5.xml" Id="R1c45fa9f46df4150" /><Relationship Type="http://schemas.openxmlformats.org/officeDocument/2006/relationships/slide" Target="/ppt/slides/slide6.xml" Id="Ra0daea26a1d14ee8" /><Relationship Type="http://schemas.openxmlformats.org/officeDocument/2006/relationships/slide" Target="/ppt/slides/slide7.xml" Id="Re41c8fc4e44a42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b2ec9a7ca43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94065bfcc423d" /><Relationship Type="http://schemas.openxmlformats.org/officeDocument/2006/relationships/theme" Target="/ppt/slideMasters/theme/theme1.xml" Id="R84cc6588ddc545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94065bfcc42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157add1714d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e0a8dd85446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ce907d28a44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08931c00041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11276052448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e9260fede4d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78ccd0c1c47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