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56b1eb034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614ded28d411f"/>
  </p:sldMasterIdLst>
  <p:sldIdLst>
    <p:sldId xmlns:r="http://schemas.openxmlformats.org/officeDocument/2006/relationships" id="256" r:id="R938c722f4cc24737"/>
    <p:sldId xmlns:r="http://schemas.openxmlformats.org/officeDocument/2006/relationships" id="257" r:id="Rd6f2b313dd864757"/>
    <p:sldId xmlns:r="http://schemas.openxmlformats.org/officeDocument/2006/relationships" id="258" r:id="R98c21a4fd91c4801"/>
    <p:sldId xmlns:r="http://schemas.openxmlformats.org/officeDocument/2006/relationships" id="259" r:id="R82ddb4fd75954a08"/>
    <p:sldId xmlns:r="http://schemas.openxmlformats.org/officeDocument/2006/relationships" id="260" r:id="Rcc60b1c8e5a34fc3"/>
    <p:sldId xmlns:r="http://schemas.openxmlformats.org/officeDocument/2006/relationships" id="261" r:id="Rbf402735281c4d3d"/>
    <p:sldId xmlns:r="http://schemas.openxmlformats.org/officeDocument/2006/relationships" id="262" r:id="R49db6a0073a5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614ded28d411f" /><Relationship Type="http://schemas.openxmlformats.org/officeDocument/2006/relationships/slide" Target="/ppt/slides/slide1.xml" Id="R938c722f4cc24737" /><Relationship Type="http://schemas.openxmlformats.org/officeDocument/2006/relationships/slide" Target="/ppt/slides/slide2.xml" Id="Rd6f2b313dd864757" /><Relationship Type="http://schemas.openxmlformats.org/officeDocument/2006/relationships/slide" Target="/ppt/slides/slide3.xml" Id="R98c21a4fd91c4801" /><Relationship Type="http://schemas.openxmlformats.org/officeDocument/2006/relationships/slide" Target="/ppt/slides/slide4.xml" Id="R82ddb4fd75954a08" /><Relationship Type="http://schemas.openxmlformats.org/officeDocument/2006/relationships/slide" Target="/ppt/slides/slide5.xml" Id="Rcc60b1c8e5a34fc3" /><Relationship Type="http://schemas.openxmlformats.org/officeDocument/2006/relationships/slide" Target="/ppt/slides/slide6.xml" Id="Rbf402735281c4d3d" /><Relationship Type="http://schemas.openxmlformats.org/officeDocument/2006/relationships/slide" Target="/ppt/slides/slide7.xml" Id="R49db6a0073a5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8823f1789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3aafd4544d6b" /><Relationship Type="http://schemas.openxmlformats.org/officeDocument/2006/relationships/theme" Target="/ppt/slideMasters/theme/theme1.xml" Id="R52accff9944c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53aafd454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33b507e7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f47a8b53c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c35b9d921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23773f58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59b3057d4c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32db6174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e49ffe2e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