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9444f29eca44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af122b04754314"/>
  </p:sldMasterIdLst>
  <p:sldIdLst>
    <p:sldId xmlns:r="http://schemas.openxmlformats.org/officeDocument/2006/relationships" id="256" r:id="R428355706d0f4105"/>
    <p:sldId xmlns:r="http://schemas.openxmlformats.org/officeDocument/2006/relationships" id="257" r:id="R8465e732636b4b04"/>
    <p:sldId xmlns:r="http://schemas.openxmlformats.org/officeDocument/2006/relationships" id="258" r:id="Rcd9ea78deb8644c8"/>
    <p:sldId xmlns:r="http://schemas.openxmlformats.org/officeDocument/2006/relationships" id="259" r:id="R54a29038068341a4"/>
    <p:sldId xmlns:r="http://schemas.openxmlformats.org/officeDocument/2006/relationships" id="260" r:id="R7b50b1dbc19849fd"/>
    <p:sldId xmlns:r="http://schemas.openxmlformats.org/officeDocument/2006/relationships" id="261" r:id="R14429be113844029"/>
    <p:sldId xmlns:r="http://schemas.openxmlformats.org/officeDocument/2006/relationships" id="262" r:id="Re143a892c5854a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af122b04754314" /><Relationship Type="http://schemas.openxmlformats.org/officeDocument/2006/relationships/slide" Target="/ppt/slides/slide1.xml" Id="R428355706d0f4105" /><Relationship Type="http://schemas.openxmlformats.org/officeDocument/2006/relationships/slide" Target="/ppt/slides/slide2.xml" Id="R8465e732636b4b04" /><Relationship Type="http://schemas.openxmlformats.org/officeDocument/2006/relationships/slide" Target="/ppt/slides/slide3.xml" Id="Rcd9ea78deb8644c8" /><Relationship Type="http://schemas.openxmlformats.org/officeDocument/2006/relationships/slide" Target="/ppt/slides/slide4.xml" Id="R54a29038068341a4" /><Relationship Type="http://schemas.openxmlformats.org/officeDocument/2006/relationships/slide" Target="/ppt/slides/slide5.xml" Id="R7b50b1dbc19849fd" /><Relationship Type="http://schemas.openxmlformats.org/officeDocument/2006/relationships/slide" Target="/ppt/slides/slide6.xml" Id="R14429be113844029" /><Relationship Type="http://schemas.openxmlformats.org/officeDocument/2006/relationships/slide" Target="/ppt/slides/slide7.xml" Id="Re143a892c5854a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d275a36cdc4b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61d79b327428c" /><Relationship Type="http://schemas.openxmlformats.org/officeDocument/2006/relationships/theme" Target="/ppt/slideMasters/theme/theme1.xml" Id="R37439f73536145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061d79b32742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01010dbc748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917d8f49642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7ecd9dee84f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6fa3e3a4a4f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bc461b5b14f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e6298dc424d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39e57a0ef4e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LASKENVEIEN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LASKENVEIEN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LASKENVEIEN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LASKENVEIEN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LASKENVEIEN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LASKENVEIEN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118 422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2 131 098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2 141 098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LASKENVEIEN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CHRISTOPHER HOVDAN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LASKENVEIEN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Teksleåsen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925 152 307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LASKENVEIEN HOLDING AS</a:t>
            </a:r>
          </a:p>
        </p:txBody>
      </p:sp>
    </p:spTree>
  </p:cSld>
  <p:clrMapOvr>
    <a:masterClrMapping xmlns:a="http://schemas.openxmlformats.org/drawingml/2006/main"/>
  </p:clrMapOvr>
</p:sld>
</file>